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34"/>
  </p:notesMasterIdLst>
  <p:handoutMasterIdLst>
    <p:handoutMasterId r:id="rId35"/>
  </p:handoutMasterIdLst>
  <p:sldIdLst>
    <p:sldId id="281" r:id="rId6"/>
    <p:sldId id="293" r:id="rId7"/>
    <p:sldId id="303" r:id="rId8"/>
    <p:sldId id="306" r:id="rId9"/>
    <p:sldId id="307" r:id="rId10"/>
    <p:sldId id="308" r:id="rId11"/>
    <p:sldId id="309" r:id="rId12"/>
    <p:sldId id="311" r:id="rId13"/>
    <p:sldId id="314" r:id="rId14"/>
    <p:sldId id="312" r:id="rId15"/>
    <p:sldId id="313" r:id="rId16"/>
    <p:sldId id="315" r:id="rId17"/>
    <p:sldId id="339" r:id="rId18"/>
    <p:sldId id="357" r:id="rId19"/>
    <p:sldId id="359" r:id="rId20"/>
    <p:sldId id="342" r:id="rId21"/>
    <p:sldId id="336" r:id="rId22"/>
    <p:sldId id="335" r:id="rId23"/>
    <p:sldId id="324" r:id="rId24"/>
    <p:sldId id="327" r:id="rId25"/>
    <p:sldId id="320" r:id="rId26"/>
    <p:sldId id="330" r:id="rId27"/>
    <p:sldId id="344" r:id="rId28"/>
    <p:sldId id="350" r:id="rId29"/>
    <p:sldId id="331" r:id="rId30"/>
    <p:sldId id="356" r:id="rId31"/>
    <p:sldId id="355" r:id="rId32"/>
    <p:sldId id="360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C7C8"/>
    <a:srgbClr val="002E5D"/>
    <a:srgbClr val="A7AAB1"/>
    <a:srgbClr val="5BA7E0"/>
    <a:srgbClr val="8D2F4B"/>
    <a:srgbClr val="9BBCAF"/>
    <a:srgbClr val="9BAABE"/>
    <a:srgbClr val="008698"/>
    <a:srgbClr val="6680CB"/>
    <a:srgbClr val="E1A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DDBC00-F438-49FE-8E61-514099CD5000}" v="1842" dt="2024-03-08T18:49:39.8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67" autoAdjust="0"/>
    <p:restoredTop sz="86380" autoAdjust="0"/>
  </p:normalViewPr>
  <p:slideViewPr>
    <p:cSldViewPr snapToGrid="0" snapToObjects="1">
      <p:cViewPr varScale="1">
        <p:scale>
          <a:sx n="78" d="100"/>
          <a:sy n="78" d="100"/>
        </p:scale>
        <p:origin x="27" y="5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70" d="100"/>
          <a:sy n="170" d="100"/>
        </p:scale>
        <p:origin x="537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toro Elisa" userId="9b26e5f6-c6fb-452e-bbef-2879bb817cdf" providerId="ADAL" clId="{99DDBC00-F438-49FE-8E61-514099CD5000}"/>
    <pc:docChg chg="undo redo custSel addSld delSld modSld sldOrd">
      <pc:chgData name="Santoro Elisa" userId="9b26e5f6-c6fb-452e-bbef-2879bb817cdf" providerId="ADAL" clId="{99DDBC00-F438-49FE-8E61-514099CD5000}" dt="2024-03-08T18:50:26.859" v="10138" actId="207"/>
      <pc:docMkLst>
        <pc:docMk/>
      </pc:docMkLst>
      <pc:sldChg chg="del">
        <pc:chgData name="Santoro Elisa" userId="9b26e5f6-c6fb-452e-bbef-2879bb817cdf" providerId="ADAL" clId="{99DDBC00-F438-49FE-8E61-514099CD5000}" dt="2024-03-06T16:47:01.870" v="91" actId="2696"/>
        <pc:sldMkLst>
          <pc:docMk/>
          <pc:sldMk cId="1428467751" sldId="280"/>
        </pc:sldMkLst>
      </pc:sldChg>
      <pc:sldChg chg="addSp delSp modSp mod">
        <pc:chgData name="Santoro Elisa" userId="9b26e5f6-c6fb-452e-bbef-2879bb817cdf" providerId="ADAL" clId="{99DDBC00-F438-49FE-8E61-514099CD5000}" dt="2024-03-06T17:09:51.640" v="439" actId="255"/>
        <pc:sldMkLst>
          <pc:docMk/>
          <pc:sldMk cId="2120209815" sldId="281"/>
        </pc:sldMkLst>
        <pc:spChg chg="del">
          <ac:chgData name="Santoro Elisa" userId="9b26e5f6-c6fb-452e-bbef-2879bb817cdf" providerId="ADAL" clId="{99DDBC00-F438-49FE-8E61-514099CD5000}" dt="2024-03-06T16:31:50.285" v="77" actId="22"/>
          <ac:spMkLst>
            <pc:docMk/>
            <pc:sldMk cId="2120209815" sldId="281"/>
            <ac:spMk id="2" creationId="{00000000-0000-0000-0000-000000000000}"/>
          </ac:spMkLst>
        </pc:spChg>
        <pc:spChg chg="mod">
          <ac:chgData name="Santoro Elisa" userId="9b26e5f6-c6fb-452e-bbef-2879bb817cdf" providerId="ADAL" clId="{99DDBC00-F438-49FE-8E61-514099CD5000}" dt="2024-03-06T17:09:51.640" v="439" actId="255"/>
          <ac:spMkLst>
            <pc:docMk/>
            <pc:sldMk cId="2120209815" sldId="281"/>
            <ac:spMk id="3" creationId="{00000000-0000-0000-0000-000000000000}"/>
          </ac:spMkLst>
        </pc:spChg>
        <pc:spChg chg="del mod ord">
          <ac:chgData name="Santoro Elisa" userId="9b26e5f6-c6fb-452e-bbef-2879bb817cdf" providerId="ADAL" clId="{99DDBC00-F438-49FE-8E61-514099CD5000}" dt="2024-03-06T17:05:07.272" v="402" actId="21"/>
          <ac:spMkLst>
            <pc:docMk/>
            <pc:sldMk cId="2120209815" sldId="281"/>
            <ac:spMk id="4" creationId="{00000000-0000-0000-0000-000000000000}"/>
          </ac:spMkLst>
        </pc:spChg>
        <pc:spChg chg="del mod">
          <ac:chgData name="Santoro Elisa" userId="9b26e5f6-c6fb-452e-bbef-2879bb817cdf" providerId="ADAL" clId="{99DDBC00-F438-49FE-8E61-514099CD5000}" dt="2024-03-06T16:58:39.966" v="292" actId="21"/>
          <ac:spMkLst>
            <pc:docMk/>
            <pc:sldMk cId="2120209815" sldId="281"/>
            <ac:spMk id="5" creationId="{00000000-0000-0000-0000-000000000000}"/>
          </ac:spMkLst>
        </pc:spChg>
        <pc:spChg chg="add del mod">
          <ac:chgData name="Santoro Elisa" userId="9b26e5f6-c6fb-452e-bbef-2879bb817cdf" providerId="ADAL" clId="{99DDBC00-F438-49FE-8E61-514099CD5000}" dt="2024-03-06T17:01:09.031" v="357" actId="478"/>
          <ac:spMkLst>
            <pc:docMk/>
            <pc:sldMk cId="2120209815" sldId="281"/>
            <ac:spMk id="13" creationId="{0A2E3D4F-94E5-1C48-249D-0D5CCBCD9D40}"/>
          </ac:spMkLst>
        </pc:spChg>
        <pc:spChg chg="add mod ord">
          <ac:chgData name="Santoro Elisa" userId="9b26e5f6-c6fb-452e-bbef-2879bb817cdf" providerId="ADAL" clId="{99DDBC00-F438-49FE-8E61-514099CD5000}" dt="2024-03-06T17:09:22.850" v="432" actId="207"/>
          <ac:spMkLst>
            <pc:docMk/>
            <pc:sldMk cId="2120209815" sldId="281"/>
            <ac:spMk id="14" creationId="{3567B5EC-9935-BB1B-99B7-FD8229983AC7}"/>
          </ac:spMkLst>
        </pc:spChg>
        <pc:spChg chg="add del mod">
          <ac:chgData name="Santoro Elisa" userId="9b26e5f6-c6fb-452e-bbef-2879bb817cdf" providerId="ADAL" clId="{99DDBC00-F438-49FE-8E61-514099CD5000}" dt="2024-03-06T17:05:23.353" v="406" actId="478"/>
          <ac:spMkLst>
            <pc:docMk/>
            <pc:sldMk cId="2120209815" sldId="281"/>
            <ac:spMk id="16" creationId="{AA4C74AD-9ED3-8ED6-177E-149FBB16FE96}"/>
          </ac:spMkLst>
        </pc:spChg>
        <pc:spChg chg="add del mod">
          <ac:chgData name="Santoro Elisa" userId="9b26e5f6-c6fb-452e-bbef-2879bb817cdf" providerId="ADAL" clId="{99DDBC00-F438-49FE-8E61-514099CD5000}" dt="2024-03-06T17:05:10.652" v="403"/>
          <ac:spMkLst>
            <pc:docMk/>
            <pc:sldMk cId="2120209815" sldId="281"/>
            <ac:spMk id="18" creationId="{E82F7E2D-3140-25DB-102B-706E5E289B9D}"/>
          </ac:spMkLst>
        </pc:spChg>
        <pc:spChg chg="add mod">
          <ac:chgData name="Santoro Elisa" userId="9b26e5f6-c6fb-452e-bbef-2879bb817cdf" providerId="ADAL" clId="{99DDBC00-F438-49FE-8E61-514099CD5000}" dt="2024-03-06T17:09:17.398" v="431" actId="207"/>
          <ac:spMkLst>
            <pc:docMk/>
            <pc:sldMk cId="2120209815" sldId="281"/>
            <ac:spMk id="19" creationId="{A21CB065-569A-9A3E-16BD-E0C0C12FF507}"/>
          </ac:spMkLst>
        </pc:spChg>
        <pc:picChg chg="add mod ord">
          <ac:chgData name="Santoro Elisa" userId="9b26e5f6-c6fb-452e-bbef-2879bb817cdf" providerId="ADAL" clId="{99DDBC00-F438-49FE-8E61-514099CD5000}" dt="2024-03-06T17:09:40.650" v="437" actId="1036"/>
          <ac:picMkLst>
            <pc:docMk/>
            <pc:sldMk cId="2120209815" sldId="281"/>
            <ac:picMk id="7" creationId="{CADD92B7-4645-F154-A48F-C97AF4CC43BC}"/>
          </ac:picMkLst>
        </pc:picChg>
        <pc:picChg chg="add del mod">
          <ac:chgData name="Santoro Elisa" userId="9b26e5f6-c6fb-452e-bbef-2879bb817cdf" providerId="ADAL" clId="{99DDBC00-F438-49FE-8E61-514099CD5000}" dt="2024-03-06T16:49:56.797" v="106" actId="478"/>
          <ac:picMkLst>
            <pc:docMk/>
            <pc:sldMk cId="2120209815" sldId="281"/>
            <ac:picMk id="8" creationId="{AE88D296-1957-97ED-42DF-E76F96FE69E9}"/>
          </ac:picMkLst>
        </pc:picChg>
        <pc:picChg chg="add del mod">
          <ac:chgData name="Santoro Elisa" userId="9b26e5f6-c6fb-452e-bbef-2879bb817cdf" providerId="ADAL" clId="{99DDBC00-F438-49FE-8E61-514099CD5000}" dt="2024-03-06T16:50:15.692" v="111" actId="478"/>
          <ac:picMkLst>
            <pc:docMk/>
            <pc:sldMk cId="2120209815" sldId="281"/>
            <ac:picMk id="9" creationId="{CA5EACAD-7C6F-7D52-2B58-E9E2453C9309}"/>
          </ac:picMkLst>
        </pc:picChg>
        <pc:picChg chg="add del mod">
          <ac:chgData name="Santoro Elisa" userId="9b26e5f6-c6fb-452e-bbef-2879bb817cdf" providerId="ADAL" clId="{99DDBC00-F438-49FE-8E61-514099CD5000}" dt="2024-03-06T16:51:21.593" v="115" actId="478"/>
          <ac:picMkLst>
            <pc:docMk/>
            <pc:sldMk cId="2120209815" sldId="281"/>
            <ac:picMk id="10" creationId="{B8D506E8-6390-3F4C-EBB8-E9EE31A435F4}"/>
          </ac:picMkLst>
        </pc:picChg>
        <pc:picChg chg="add del mod ord">
          <ac:chgData name="Santoro Elisa" userId="9b26e5f6-c6fb-452e-bbef-2879bb817cdf" providerId="ADAL" clId="{99DDBC00-F438-49FE-8E61-514099CD5000}" dt="2024-03-06T17:09:38.765" v="436" actId="1036"/>
          <ac:picMkLst>
            <pc:docMk/>
            <pc:sldMk cId="2120209815" sldId="281"/>
            <ac:picMk id="11" creationId="{86E2A449-25F9-093A-3E98-1136AB34FD7F}"/>
          </ac:picMkLst>
        </pc:picChg>
        <pc:picChg chg="add del ord">
          <ac:chgData name="Santoro Elisa" userId="9b26e5f6-c6fb-452e-bbef-2879bb817cdf" providerId="ADAL" clId="{99DDBC00-F438-49FE-8E61-514099CD5000}" dt="2024-03-06T17:06:25.617" v="413"/>
          <ac:picMkLst>
            <pc:docMk/>
            <pc:sldMk cId="2120209815" sldId="281"/>
            <ac:picMk id="20" creationId="{6638E853-945A-7D6C-F80C-490DAA4A44BE}"/>
          </ac:picMkLst>
        </pc:picChg>
      </pc:sldChg>
      <pc:sldChg chg="del">
        <pc:chgData name="Santoro Elisa" userId="9b26e5f6-c6fb-452e-bbef-2879bb817cdf" providerId="ADAL" clId="{99DDBC00-F438-49FE-8E61-514099CD5000}" dt="2024-03-06T16:46:50.718" v="89" actId="2696"/>
        <pc:sldMkLst>
          <pc:docMk/>
          <pc:sldMk cId="997574212" sldId="282"/>
        </pc:sldMkLst>
      </pc:sldChg>
      <pc:sldChg chg="del">
        <pc:chgData name="Santoro Elisa" userId="9b26e5f6-c6fb-452e-bbef-2879bb817cdf" providerId="ADAL" clId="{99DDBC00-F438-49FE-8E61-514099CD5000}" dt="2024-03-06T16:46:54.544" v="90" actId="2696"/>
        <pc:sldMkLst>
          <pc:docMk/>
          <pc:sldMk cId="762661653" sldId="283"/>
        </pc:sldMkLst>
      </pc:sldChg>
      <pc:sldChg chg="del">
        <pc:chgData name="Santoro Elisa" userId="9b26e5f6-c6fb-452e-bbef-2879bb817cdf" providerId="ADAL" clId="{99DDBC00-F438-49FE-8E61-514099CD5000}" dt="2024-03-06T16:47:01.870" v="91" actId="2696"/>
        <pc:sldMkLst>
          <pc:docMk/>
          <pc:sldMk cId="2012688175" sldId="284"/>
        </pc:sldMkLst>
      </pc:sldChg>
      <pc:sldChg chg="del">
        <pc:chgData name="Santoro Elisa" userId="9b26e5f6-c6fb-452e-bbef-2879bb817cdf" providerId="ADAL" clId="{99DDBC00-F438-49FE-8E61-514099CD5000}" dt="2024-03-06T16:47:01.870" v="91" actId="2696"/>
        <pc:sldMkLst>
          <pc:docMk/>
          <pc:sldMk cId="1635106725" sldId="285"/>
        </pc:sldMkLst>
      </pc:sldChg>
      <pc:sldChg chg="del">
        <pc:chgData name="Santoro Elisa" userId="9b26e5f6-c6fb-452e-bbef-2879bb817cdf" providerId="ADAL" clId="{99DDBC00-F438-49FE-8E61-514099CD5000}" dt="2024-03-06T16:47:01.870" v="91" actId="2696"/>
        <pc:sldMkLst>
          <pc:docMk/>
          <pc:sldMk cId="2114232838" sldId="286"/>
        </pc:sldMkLst>
      </pc:sldChg>
      <pc:sldChg chg="del">
        <pc:chgData name="Santoro Elisa" userId="9b26e5f6-c6fb-452e-bbef-2879bb817cdf" providerId="ADAL" clId="{99DDBC00-F438-49FE-8E61-514099CD5000}" dt="2024-03-06T17:21:51.653" v="534" actId="2696"/>
        <pc:sldMkLst>
          <pc:docMk/>
          <pc:sldMk cId="1968403389" sldId="289"/>
        </pc:sldMkLst>
      </pc:sldChg>
      <pc:sldChg chg="del">
        <pc:chgData name="Santoro Elisa" userId="9b26e5f6-c6fb-452e-bbef-2879bb817cdf" providerId="ADAL" clId="{99DDBC00-F438-49FE-8E61-514099CD5000}" dt="2024-03-06T16:47:13.581" v="93" actId="2696"/>
        <pc:sldMkLst>
          <pc:docMk/>
          <pc:sldMk cId="2067108592" sldId="290"/>
        </pc:sldMkLst>
      </pc:sldChg>
      <pc:sldChg chg="addSp delSp modSp mod setBg">
        <pc:chgData name="Santoro Elisa" userId="9b26e5f6-c6fb-452e-bbef-2879bb817cdf" providerId="ADAL" clId="{99DDBC00-F438-49FE-8E61-514099CD5000}" dt="2024-03-07T18:26:33.479" v="5233" actId="207"/>
        <pc:sldMkLst>
          <pc:docMk/>
          <pc:sldMk cId="1282436798" sldId="293"/>
        </pc:sldMkLst>
        <pc:spChg chg="mod">
          <ac:chgData name="Santoro Elisa" userId="9b26e5f6-c6fb-452e-bbef-2879bb817cdf" providerId="ADAL" clId="{99DDBC00-F438-49FE-8E61-514099CD5000}" dt="2024-03-06T17:13:11.104" v="528" actId="20577"/>
          <ac:spMkLst>
            <pc:docMk/>
            <pc:sldMk cId="1282436798" sldId="293"/>
            <ac:spMk id="2" creationId="{00000000-0000-0000-0000-000000000000}"/>
          </ac:spMkLst>
        </pc:spChg>
        <pc:spChg chg="add del mod">
          <ac:chgData name="Santoro Elisa" userId="9b26e5f6-c6fb-452e-bbef-2879bb817cdf" providerId="ADAL" clId="{99DDBC00-F438-49FE-8E61-514099CD5000}" dt="2024-03-06T17:42:33.358" v="538" actId="478"/>
          <ac:spMkLst>
            <pc:docMk/>
            <pc:sldMk cId="1282436798" sldId="293"/>
            <ac:spMk id="3" creationId="{00000000-0000-0000-0000-000000000000}"/>
          </ac:spMkLst>
        </pc:spChg>
        <pc:spChg chg="add del mod">
          <ac:chgData name="Santoro Elisa" userId="9b26e5f6-c6fb-452e-bbef-2879bb817cdf" providerId="ADAL" clId="{99DDBC00-F438-49FE-8E61-514099CD5000}" dt="2024-03-06T20:34:34.042" v="702"/>
          <ac:spMkLst>
            <pc:docMk/>
            <pc:sldMk cId="1282436798" sldId="293"/>
            <ac:spMk id="3" creationId="{01CA60B2-4711-54B0-6222-9151ABD4B4DD}"/>
          </ac:spMkLst>
        </pc:spChg>
        <pc:spChg chg="del">
          <ac:chgData name="Santoro Elisa" userId="9b26e5f6-c6fb-452e-bbef-2879bb817cdf" providerId="ADAL" clId="{99DDBC00-F438-49FE-8E61-514099CD5000}" dt="2024-03-06T16:47:50.735" v="96"/>
          <ac:spMkLst>
            <pc:docMk/>
            <pc:sldMk cId="1282436798" sldId="293"/>
            <ac:spMk id="6" creationId="{00000000-0000-0000-0000-000000000000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6" creationId="{225CFCD4-8B00-7D6E-C69A-D03E2F19499E}"/>
          </ac:spMkLst>
        </pc:spChg>
        <pc:spChg chg="mod">
          <ac:chgData name="Santoro Elisa" userId="9b26e5f6-c6fb-452e-bbef-2879bb817cdf" providerId="ADAL" clId="{99DDBC00-F438-49FE-8E61-514099CD5000}" dt="2024-03-06T16:47:43.483" v="95"/>
          <ac:spMkLst>
            <pc:docMk/>
            <pc:sldMk cId="1282436798" sldId="293"/>
            <ac:spMk id="7" creationId="{00000000-0000-0000-0000-000000000000}"/>
          </ac:spMkLst>
        </pc:spChg>
        <pc:spChg chg="add del">
          <ac:chgData name="Santoro Elisa" userId="9b26e5f6-c6fb-452e-bbef-2879bb817cdf" providerId="ADAL" clId="{99DDBC00-F438-49FE-8E61-514099CD5000}" dt="2024-03-06T17:17:17.682" v="531" actId="478"/>
          <ac:spMkLst>
            <pc:docMk/>
            <pc:sldMk cId="1282436798" sldId="293"/>
            <ac:spMk id="9" creationId="{799CAE56-FB86-8037-BEAA-95BBA23199A4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9" creationId="{B7F420A0-6E36-A833-CFF2-8BA3C79A3528}"/>
          </ac:spMkLst>
        </pc:spChg>
        <pc:spChg chg="add del">
          <ac:chgData name="Santoro Elisa" userId="9b26e5f6-c6fb-452e-bbef-2879bb817cdf" providerId="ADAL" clId="{99DDBC00-F438-49FE-8E61-514099CD5000}" dt="2024-03-06T17:21:42.774" v="533" actId="478"/>
          <ac:spMkLst>
            <pc:docMk/>
            <pc:sldMk cId="1282436798" sldId="293"/>
            <ac:spMk id="10" creationId="{687B81EF-2FFC-E57D-E7D8-759C47338409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10" creationId="{E2E8543F-AA63-1735-B6AF-8C6581DA8C0A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11" creationId="{0129B5E1-B6A3-D198-A459-13F1282279AD}"/>
          </ac:spMkLst>
        </pc:spChg>
        <pc:spChg chg="add del mod">
          <ac:chgData name="Santoro Elisa" userId="9b26e5f6-c6fb-452e-bbef-2879bb817cdf" providerId="ADAL" clId="{99DDBC00-F438-49FE-8E61-514099CD5000}" dt="2024-03-06T17:42:29.443" v="537"/>
          <ac:spMkLst>
            <pc:docMk/>
            <pc:sldMk cId="1282436798" sldId="293"/>
            <ac:spMk id="12" creationId="{4142A808-6B51-F2E2-00FB-B0F218DE5E73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12" creationId="{ED5834F7-001E-D450-3796-6037323BD781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13" creationId="{6D223B01-382C-B393-F78F-6BB5FE9134CC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14" creationId="{535488B0-09EA-5AF4-40E7-546FF16501FE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15" creationId="{38589220-5138-D17F-3B94-0DD5E7A14352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16" creationId="{8A060B98-1546-159A-DEF5-95B3157CD3BC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17" creationId="{ACC81CD3-9311-FE23-605A-BCEF75222D1C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18" creationId="{CDA609E1-4954-5B60-7B80-F8AED528C3EC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19" creationId="{24EE107B-B5ED-9AAB-1D93-B3BB8B9CF47E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20" creationId="{137BF851-3347-4864-835C-9D13332BE5CE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21" creationId="{06EB7665-4A93-6380-1A2D-33BCC5AE7F9C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22" creationId="{ACC1C5BD-A617-1319-BE34-8D6C9F430B14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23" creationId="{E3366D19-5E04-3E1B-80CE-30CA1BE7BFDD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24" creationId="{D62CAEC7-FC67-672B-6B8E-E08619D54D35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25" creationId="{15703D15-8A57-66C7-3D92-D72290797057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26" creationId="{81D8376D-CB56-2421-2C80-A9DFA43434EF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27" creationId="{AE0E301D-3C95-E0E4-65F2-0ED5A5E8B564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28" creationId="{45F32DA3-1ECD-E6F0-8A2D-30D8BD48E19D}"/>
          </ac:spMkLst>
        </pc:spChg>
        <pc:spChg chg="add del mod or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29" creationId="{8CC3B82B-F7E1-3738-0351-147C28EB9F90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30" creationId="{C2369C3A-94D4-0EF7-BAC3-6ECA55622E3B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31" creationId="{CE77C4C2-6835-4068-3F08-C6A99A1F3118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32" creationId="{D9ACC6CB-B47A-880B-74C5-EA4DC391CF2C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33" creationId="{AD8092D2-F49F-0CF3-F13C-05CDDAE00F46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34" creationId="{58AE14A1-BE0A-D324-5229-138AF791FFB7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35" creationId="{5F3F0BA2-0309-942C-56DB-AD56D26FEB37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36" creationId="{B46FA02A-88B3-FAAF-7F45-83913069D723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37" creationId="{E3DDF9C9-B749-3DAE-EA38-AD157210C363}"/>
          </ac:spMkLst>
        </pc:spChg>
        <pc:spChg chg="add mod topLvl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38" creationId="{DA9B9F58-3EF3-8C7E-411A-09D0F799F874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39" creationId="{D53FD90A-CEA7-9A1F-A214-906DE1FB6F44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40" creationId="{6D5066FD-3A93-1FF7-2A17-B0FF3ED0D06F}"/>
          </ac:spMkLst>
        </pc:spChg>
        <pc:spChg chg="add del mod">
          <ac:chgData name="Santoro Elisa" userId="9b26e5f6-c6fb-452e-bbef-2879bb817cdf" providerId="ADAL" clId="{99DDBC00-F438-49FE-8E61-514099CD5000}" dt="2024-03-06T17:49:41.712" v="623"/>
          <ac:spMkLst>
            <pc:docMk/>
            <pc:sldMk cId="1282436798" sldId="293"/>
            <ac:spMk id="40" creationId="{D8210BE1-87F2-234D-B759-BF87962D1E66}"/>
          </ac:spMkLst>
        </pc:spChg>
        <pc:spChg chg="add mod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41" creationId="{440ECC4E-14A0-1797-9FBF-7F7A9DB1D77C}"/>
          </ac:spMkLst>
        </pc:spChg>
        <pc:spChg chg="add mod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42" creationId="{56A25D9F-B134-1138-0C7A-8297A52DE7E8}"/>
          </ac:spMkLst>
        </pc:spChg>
        <pc:spChg chg="add mod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43" creationId="{EB6FF945-7451-C15E-BA13-24EBDCA802A1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44" creationId="{B0EFEFF8-96BC-FDE1-231E-5C11DE44CEA8}"/>
          </ac:spMkLst>
        </pc:spChg>
        <pc:spChg chg="add mod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45" creationId="{48B38037-2995-7A5C-160C-88F78FA57EA0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46" creationId="{6688CDEE-9157-F75E-9FC8-91438A380B8B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47" creationId="{9541245B-650B-1373-763D-8A1341AD9538}"/>
          </ac:spMkLst>
        </pc:spChg>
        <pc:spChg chg="add mod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48" creationId="{721988CC-1ACB-802F-1423-E9DA7B2A8AE4}"/>
          </ac:spMkLst>
        </pc:spChg>
        <pc:spChg chg="add mod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49" creationId="{09516BF4-7C8D-67D4-CEE5-8851CB5409DA}"/>
          </ac:spMkLst>
        </pc:spChg>
        <pc:spChg chg="add mod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50" creationId="{6D3F8F8B-D930-E930-60AC-515F7E947DB8}"/>
          </ac:spMkLst>
        </pc:spChg>
        <pc:spChg chg="add mod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51" creationId="{1F8C6A45-B723-4CEC-6F51-C5692B7D2719}"/>
          </ac:spMkLst>
        </pc:spChg>
        <pc:spChg chg="add mod">
          <ac:chgData name="Santoro Elisa" userId="9b26e5f6-c6fb-452e-bbef-2879bb817cdf" providerId="ADAL" clId="{99DDBC00-F438-49FE-8E61-514099CD5000}" dt="2024-03-06T18:06:13.374" v="696" actId="207"/>
          <ac:spMkLst>
            <pc:docMk/>
            <pc:sldMk cId="1282436798" sldId="293"/>
            <ac:spMk id="52" creationId="{1285A293-426A-B10F-F12C-68C33B07D820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54" creationId="{9EFA4E09-4BBA-CD12-57FE-C9F2B289ABFF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55" creationId="{F7F6C75D-7F2F-F5DD-FEED-CECDD2010AD5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56" creationId="{6A36426B-8930-85AB-03F4-A45B88D194CA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57" creationId="{2F578C13-C888-979D-D3B2-8C3995C896FF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58" creationId="{4BC99066-8149-9746-27C6-B50D78A482B8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59" creationId="{EC3FA7E7-D9F2-2B48-3BCB-E65B1D6BD3B4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60" creationId="{D397FB24-AA5E-C566-6AB9-1F71073AE4C7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61" creationId="{020148B1-81D9-57A7-1EE4-773144E60489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62" creationId="{C946920C-592B-533A-B944-9C8F61A0228E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63" creationId="{84D0A210-6483-ACF7-DF2C-847B2AEB984C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64" creationId="{8A862313-F059-531C-A7CA-3F97511B4393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65" creationId="{8EA9D05E-6B75-8059-1ADE-C641C35873B8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66" creationId="{3577DDAA-07BC-207C-2102-9BFE46A1BD58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67" creationId="{2FED5E34-4D92-6494-2746-928C958BBD61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68" creationId="{79D6F4AD-7CFD-9464-963F-C1648861E0F9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69" creationId="{7C37C402-4720-92CA-6F55-85C686F10FE8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70" creationId="{0C3982E7-C964-5D54-ED29-B7280D57D398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71" creationId="{6A50EDAA-C973-F0F9-044E-9C015F751C2E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72" creationId="{6E24DC90-6EF4-81D3-8071-AF1922052A97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73" creationId="{66A5CF61-16AF-0B8D-3716-DC072D463187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74" creationId="{8781AF04-9011-981E-F44D-00DD1E37D227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75" creationId="{0E9195B1-CCE5-EB89-25D6-8396D58AFE1B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76" creationId="{49AEF7A5-EDC1-409B-D4CE-5E0AD9FDEDE4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77" creationId="{E177F730-951D-EBEC-4C60-42E599C0A3F5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78" creationId="{6BA4CA76-F115-ADD7-61B7-07D400008EAD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79" creationId="{DB464974-E82C-DE95-84EE-2D15E5C75753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80" creationId="{5590EE7D-0881-0B2D-B56E-A78247331B8E}"/>
          </ac:spMkLst>
        </pc:spChg>
        <pc:spChg chg="add del mod">
          <ac:chgData name="Santoro Elisa" userId="9b26e5f6-c6fb-452e-bbef-2879bb817cdf" providerId="ADAL" clId="{99DDBC00-F438-49FE-8E61-514099CD5000}" dt="2024-03-06T21:25:20.918" v="2212" actId="478"/>
          <ac:spMkLst>
            <pc:docMk/>
            <pc:sldMk cId="1282436798" sldId="293"/>
            <ac:spMk id="81" creationId="{62163C66-4031-B6A7-0C77-60D9C5482DDA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82" creationId="{A106E864-DC78-FF86-8C74-A610D73AF13D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83" creationId="{79F436EF-38AA-4B79-2C1F-CB62A57DA21F}"/>
          </ac:spMkLst>
        </pc:spChg>
        <pc:spChg chg="add mod">
          <ac:chgData name="Santoro Elisa" userId="9b26e5f6-c6fb-452e-bbef-2879bb817cdf" providerId="ADAL" clId="{99DDBC00-F438-49FE-8E61-514099CD5000}" dt="2024-03-06T21:17:35.974" v="1797" actId="164"/>
          <ac:spMkLst>
            <pc:docMk/>
            <pc:sldMk cId="1282436798" sldId="293"/>
            <ac:spMk id="84" creationId="{1FA8C2F9-309A-3575-1861-A110A49E2FEC}"/>
          </ac:spMkLst>
        </pc:spChg>
        <pc:spChg chg="add mod">
          <ac:chgData name="Santoro Elisa" userId="9b26e5f6-c6fb-452e-bbef-2879bb817cdf" providerId="ADAL" clId="{99DDBC00-F438-49FE-8E61-514099CD5000}" dt="2024-03-07T18:26:33.479" v="5233" actId="207"/>
          <ac:spMkLst>
            <pc:docMk/>
            <pc:sldMk cId="1282436798" sldId="293"/>
            <ac:spMk id="86" creationId="{4018B123-8B52-B18E-6B9A-4A75742EC238}"/>
          </ac:spMkLst>
        </pc:spChg>
        <pc:spChg chg="add mod">
          <ac:chgData name="Santoro Elisa" userId="9b26e5f6-c6fb-452e-bbef-2879bb817cdf" providerId="ADAL" clId="{99DDBC00-F438-49FE-8E61-514099CD5000}" dt="2024-03-07T18:26:27.363" v="5232" actId="207"/>
          <ac:spMkLst>
            <pc:docMk/>
            <pc:sldMk cId="1282436798" sldId="293"/>
            <ac:spMk id="87" creationId="{C02AA570-C890-FB84-269B-A133ED11EF5A}"/>
          </ac:spMkLst>
        </pc:spChg>
        <pc:grpChg chg="add del mod">
          <ac:chgData name="Santoro Elisa" userId="9b26e5f6-c6fb-452e-bbef-2879bb817cdf" providerId="ADAL" clId="{99DDBC00-F438-49FE-8E61-514099CD5000}" dt="2024-03-06T17:54:48.797" v="648" actId="165"/>
          <ac:grpSpMkLst>
            <pc:docMk/>
            <pc:sldMk cId="1282436798" sldId="293"/>
            <ac:grpSpMk id="39" creationId="{B26112A0-D9BC-236E-5C50-D5F60E3DACE3}"/>
          </ac:grpSpMkLst>
        </pc:grpChg>
        <pc:grpChg chg="add mod">
          <ac:chgData name="Santoro Elisa" userId="9b26e5f6-c6fb-452e-bbef-2879bb817cdf" providerId="ADAL" clId="{99DDBC00-F438-49FE-8E61-514099CD5000}" dt="2024-03-06T17:56:24.977" v="660" actId="164"/>
          <ac:grpSpMkLst>
            <pc:docMk/>
            <pc:sldMk cId="1282436798" sldId="293"/>
            <ac:grpSpMk id="44" creationId="{634AAAAE-FD6A-82F9-AF1F-B6C921304436}"/>
          </ac:grpSpMkLst>
        </pc:grpChg>
        <pc:grpChg chg="add mod">
          <ac:chgData name="Santoro Elisa" userId="9b26e5f6-c6fb-452e-bbef-2879bb817cdf" providerId="ADAL" clId="{99DDBC00-F438-49FE-8E61-514099CD5000}" dt="2024-03-06T18:05:23.611" v="676" actId="164"/>
          <ac:grpSpMkLst>
            <pc:docMk/>
            <pc:sldMk cId="1282436798" sldId="293"/>
            <ac:grpSpMk id="47" creationId="{BCBDF171-AE40-08A4-48D6-A71D8AF88187}"/>
          </ac:grpSpMkLst>
        </pc:grpChg>
        <pc:grpChg chg="add del mod">
          <ac:chgData name="Santoro Elisa" userId="9b26e5f6-c6fb-452e-bbef-2879bb817cdf" providerId="ADAL" clId="{99DDBC00-F438-49FE-8E61-514099CD5000}" dt="2024-03-06T21:12:08.102" v="1699" actId="478"/>
          <ac:grpSpMkLst>
            <pc:docMk/>
            <pc:sldMk cId="1282436798" sldId="293"/>
            <ac:grpSpMk id="53" creationId="{D3080922-C06A-BBDE-2BDB-54B7EA9D9570}"/>
          </ac:grpSpMkLst>
        </pc:grpChg>
        <pc:grpChg chg="add mod">
          <ac:chgData name="Santoro Elisa" userId="9b26e5f6-c6fb-452e-bbef-2879bb817cdf" providerId="ADAL" clId="{99DDBC00-F438-49FE-8E61-514099CD5000}" dt="2024-03-06T21:17:42.446" v="1799" actId="207"/>
          <ac:grpSpMkLst>
            <pc:docMk/>
            <pc:sldMk cId="1282436798" sldId="293"/>
            <ac:grpSpMk id="85" creationId="{73B7B18F-F87F-1EAE-8C9C-D11AD5ECCA6A}"/>
          </ac:grpSpMkLst>
        </pc:grpChg>
        <pc:picChg chg="add mod">
          <ac:chgData name="Santoro Elisa" userId="9b26e5f6-c6fb-452e-bbef-2879bb817cdf" providerId="ADAL" clId="{99DDBC00-F438-49FE-8E61-514099CD5000}" dt="2024-03-07T16:46:42.196" v="2446" actId="1076"/>
          <ac:picMkLst>
            <pc:docMk/>
            <pc:sldMk cId="1282436798" sldId="293"/>
            <ac:picMk id="8" creationId="{6159AA1D-2DBB-17E3-DAB6-6DD854893561}"/>
          </ac:picMkLst>
        </pc:picChg>
        <pc:picChg chg="add del mod topLvl">
          <ac:chgData name="Santoro Elisa" userId="9b26e5f6-c6fb-452e-bbef-2879bb817cdf" providerId="ADAL" clId="{99DDBC00-F438-49FE-8E61-514099CD5000}" dt="2024-03-06T17:56:34.466" v="663" actId="21"/>
          <ac:picMkLst>
            <pc:docMk/>
            <pc:sldMk cId="1282436798" sldId="293"/>
            <ac:picMk id="31" creationId="{9758904F-C17A-2950-EA69-D62AA70135FC}"/>
          </ac:picMkLst>
        </pc:picChg>
        <pc:picChg chg="add del mod">
          <ac:chgData name="Santoro Elisa" userId="9b26e5f6-c6fb-452e-bbef-2879bb817cdf" providerId="ADAL" clId="{99DDBC00-F438-49FE-8E61-514099CD5000}" dt="2024-03-06T18:05:46.609" v="685" actId="478"/>
          <ac:picMkLst>
            <pc:docMk/>
            <pc:sldMk cId="1282436798" sldId="293"/>
            <ac:picMk id="46" creationId="{ED82A147-3D79-77BC-F0C4-E1BC65A7CA94}"/>
          </ac:picMkLst>
        </pc:picChg>
      </pc:sldChg>
      <pc:sldChg chg="del">
        <pc:chgData name="Santoro Elisa" userId="9b26e5f6-c6fb-452e-bbef-2879bb817cdf" providerId="ADAL" clId="{99DDBC00-F438-49FE-8E61-514099CD5000}" dt="2024-03-06T16:47:10.536" v="92" actId="2696"/>
        <pc:sldMkLst>
          <pc:docMk/>
          <pc:sldMk cId="1616122098" sldId="294"/>
        </pc:sldMkLst>
      </pc:sldChg>
      <pc:sldChg chg="del">
        <pc:chgData name="Santoro Elisa" userId="9b26e5f6-c6fb-452e-bbef-2879bb817cdf" providerId="ADAL" clId="{99DDBC00-F438-49FE-8E61-514099CD5000}" dt="2024-03-06T17:21:51.653" v="534" actId="2696"/>
        <pc:sldMkLst>
          <pc:docMk/>
          <pc:sldMk cId="1941402585" sldId="295"/>
        </pc:sldMkLst>
      </pc:sldChg>
      <pc:sldChg chg="del">
        <pc:chgData name="Santoro Elisa" userId="9b26e5f6-c6fb-452e-bbef-2879bb817cdf" providerId="ADAL" clId="{99DDBC00-F438-49FE-8E61-514099CD5000}" dt="2024-03-06T17:21:51.653" v="534" actId="2696"/>
        <pc:sldMkLst>
          <pc:docMk/>
          <pc:sldMk cId="1560738433" sldId="296"/>
        </pc:sldMkLst>
      </pc:sldChg>
      <pc:sldChg chg="del">
        <pc:chgData name="Santoro Elisa" userId="9b26e5f6-c6fb-452e-bbef-2879bb817cdf" providerId="ADAL" clId="{99DDBC00-F438-49FE-8E61-514099CD5000}" dt="2024-03-06T17:21:51.653" v="534" actId="2696"/>
        <pc:sldMkLst>
          <pc:docMk/>
          <pc:sldMk cId="1056495934" sldId="297"/>
        </pc:sldMkLst>
      </pc:sldChg>
      <pc:sldChg chg="del">
        <pc:chgData name="Santoro Elisa" userId="9b26e5f6-c6fb-452e-bbef-2879bb817cdf" providerId="ADAL" clId="{99DDBC00-F438-49FE-8E61-514099CD5000}" dt="2024-03-06T16:47:21.308" v="94" actId="2696"/>
        <pc:sldMkLst>
          <pc:docMk/>
          <pc:sldMk cId="1068616102" sldId="298"/>
        </pc:sldMkLst>
      </pc:sldChg>
      <pc:sldChg chg="del">
        <pc:chgData name="Santoro Elisa" userId="9b26e5f6-c6fb-452e-bbef-2879bb817cdf" providerId="ADAL" clId="{99DDBC00-F438-49FE-8E61-514099CD5000}" dt="2024-03-06T16:47:01.870" v="91" actId="2696"/>
        <pc:sldMkLst>
          <pc:docMk/>
          <pc:sldMk cId="1107429552" sldId="299"/>
        </pc:sldMkLst>
      </pc:sldChg>
      <pc:sldChg chg="del">
        <pc:chgData name="Santoro Elisa" userId="9b26e5f6-c6fb-452e-bbef-2879bb817cdf" providerId="ADAL" clId="{99DDBC00-F438-49FE-8E61-514099CD5000}" dt="2024-03-06T21:05:57.003" v="1478" actId="2696"/>
        <pc:sldMkLst>
          <pc:docMk/>
          <pc:sldMk cId="1892404872" sldId="300"/>
        </pc:sldMkLst>
      </pc:sldChg>
      <pc:sldChg chg="del">
        <pc:chgData name="Santoro Elisa" userId="9b26e5f6-c6fb-452e-bbef-2879bb817cdf" providerId="ADAL" clId="{99DDBC00-F438-49FE-8E61-514099CD5000}" dt="2024-03-06T21:05:50.447" v="1476" actId="2696"/>
        <pc:sldMkLst>
          <pc:docMk/>
          <pc:sldMk cId="493784386" sldId="302"/>
        </pc:sldMkLst>
      </pc:sldChg>
      <pc:sldChg chg="add del">
        <pc:chgData name="Santoro Elisa" userId="9b26e5f6-c6fb-452e-bbef-2879bb817cdf" providerId="ADAL" clId="{99DDBC00-F438-49FE-8E61-514099CD5000}" dt="2024-03-06T17:08:15.781" v="423" actId="2890"/>
        <pc:sldMkLst>
          <pc:docMk/>
          <pc:sldMk cId="38933187" sldId="303"/>
        </pc:sldMkLst>
      </pc:sldChg>
      <pc:sldChg chg="addSp delSp modSp add mod modTransition">
        <pc:chgData name="Santoro Elisa" userId="9b26e5f6-c6fb-452e-bbef-2879bb817cdf" providerId="ADAL" clId="{99DDBC00-F438-49FE-8E61-514099CD5000}" dt="2024-03-07T16:46:41.360" v="2445" actId="1076"/>
        <pc:sldMkLst>
          <pc:docMk/>
          <pc:sldMk cId="332098329" sldId="303"/>
        </pc:sldMkLst>
        <pc:spChg chg="mod">
          <ac:chgData name="Santoro Elisa" userId="9b26e5f6-c6fb-452e-bbef-2879bb817cdf" providerId="ADAL" clId="{99DDBC00-F438-49FE-8E61-514099CD5000}" dt="2024-03-06T20:47:25.413" v="912" actId="20577"/>
          <ac:spMkLst>
            <pc:docMk/>
            <pc:sldMk cId="332098329" sldId="303"/>
            <ac:spMk id="2" creationId="{00000000-0000-0000-0000-000000000000}"/>
          </ac:spMkLst>
        </pc:spChg>
        <pc:spChg chg="add mod">
          <ac:chgData name="Santoro Elisa" userId="9b26e5f6-c6fb-452e-bbef-2879bb817cdf" providerId="ADAL" clId="{99DDBC00-F438-49FE-8E61-514099CD5000}" dt="2024-03-06T20:48:08.776" v="924" actId="164"/>
          <ac:spMkLst>
            <pc:docMk/>
            <pc:sldMk cId="332098329" sldId="303"/>
            <ac:spMk id="3" creationId="{684FB31E-9D68-112D-E520-7E337624BF7D}"/>
          </ac:spMkLst>
        </pc:spChg>
        <pc:spChg chg="add del mod">
          <ac:chgData name="Santoro Elisa" userId="9b26e5f6-c6fb-452e-bbef-2879bb817cdf" providerId="ADAL" clId="{99DDBC00-F438-49FE-8E61-514099CD5000}" dt="2024-03-06T20:36:24.431" v="723" actId="478"/>
          <ac:spMkLst>
            <pc:docMk/>
            <pc:sldMk cId="332098329" sldId="303"/>
            <ac:spMk id="6" creationId="{40DB572D-89F6-9F3F-3D31-2575B50B92D2}"/>
          </ac:spMkLst>
        </pc:spChg>
        <pc:spChg chg="add del mod">
          <ac:chgData name="Santoro Elisa" userId="9b26e5f6-c6fb-452e-bbef-2879bb817cdf" providerId="ADAL" clId="{99DDBC00-F438-49FE-8E61-514099CD5000}" dt="2024-03-06T20:36:24.874" v="724" actId="478"/>
          <ac:spMkLst>
            <pc:docMk/>
            <pc:sldMk cId="332098329" sldId="303"/>
            <ac:spMk id="9" creationId="{6CB5D6ED-66AA-882D-6F63-00AB9BB5C163}"/>
          </ac:spMkLst>
        </pc:spChg>
        <pc:spChg chg="add del mod">
          <ac:chgData name="Santoro Elisa" userId="9b26e5f6-c6fb-452e-bbef-2879bb817cdf" providerId="ADAL" clId="{99DDBC00-F438-49FE-8E61-514099CD5000}" dt="2024-03-06T20:36:25.275" v="725" actId="478"/>
          <ac:spMkLst>
            <pc:docMk/>
            <pc:sldMk cId="332098329" sldId="303"/>
            <ac:spMk id="10" creationId="{B4A8CF96-B0FC-AB80-A6F7-F02392510E10}"/>
          </ac:spMkLst>
        </pc:spChg>
        <pc:spChg chg="add del mod">
          <ac:chgData name="Santoro Elisa" userId="9b26e5f6-c6fb-452e-bbef-2879bb817cdf" providerId="ADAL" clId="{99DDBC00-F438-49FE-8E61-514099CD5000}" dt="2024-03-06T20:48:08.776" v="924" actId="164"/>
          <ac:spMkLst>
            <pc:docMk/>
            <pc:sldMk cId="332098329" sldId="303"/>
            <ac:spMk id="12" creationId="{66ADCA04-02DF-8FB3-916B-6180C18E4858}"/>
          </ac:spMkLst>
        </pc:spChg>
        <pc:spChg chg="add del mod">
          <ac:chgData name="Santoro Elisa" userId="9b26e5f6-c6fb-452e-bbef-2879bb817cdf" providerId="ADAL" clId="{99DDBC00-F438-49FE-8E61-514099CD5000}" dt="2024-03-06T20:48:08.776" v="924" actId="164"/>
          <ac:spMkLst>
            <pc:docMk/>
            <pc:sldMk cId="332098329" sldId="303"/>
            <ac:spMk id="31" creationId="{6ABA9A03-D58F-9ABD-DBBD-8D7655BC6E3D}"/>
          </ac:spMkLst>
        </pc:spChg>
        <pc:spChg chg="add del mod">
          <ac:chgData name="Santoro Elisa" userId="9b26e5f6-c6fb-452e-bbef-2879bb817cdf" providerId="ADAL" clId="{99DDBC00-F438-49FE-8E61-514099CD5000}" dt="2024-03-06T20:41:57.065" v="832" actId="478"/>
          <ac:spMkLst>
            <pc:docMk/>
            <pc:sldMk cId="332098329" sldId="303"/>
            <ac:spMk id="39" creationId="{34BE01EC-F006-F580-30A3-BB92CD7DAE27}"/>
          </ac:spMkLst>
        </pc:spChg>
        <pc:spChg chg="add mod">
          <ac:chgData name="Santoro Elisa" userId="9b26e5f6-c6fb-452e-bbef-2879bb817cdf" providerId="ADAL" clId="{99DDBC00-F438-49FE-8E61-514099CD5000}" dt="2024-03-06T20:48:08.776" v="924" actId="164"/>
          <ac:spMkLst>
            <pc:docMk/>
            <pc:sldMk cId="332098329" sldId="303"/>
            <ac:spMk id="40" creationId="{953485A1-1FCC-978F-491F-AC431BC51BEA}"/>
          </ac:spMkLst>
        </pc:spChg>
        <pc:spChg chg="add mod">
          <ac:chgData name="Santoro Elisa" userId="9b26e5f6-c6fb-452e-bbef-2879bb817cdf" providerId="ADAL" clId="{99DDBC00-F438-49FE-8E61-514099CD5000}" dt="2024-03-06T20:48:08.776" v="924" actId="164"/>
          <ac:spMkLst>
            <pc:docMk/>
            <pc:sldMk cId="332098329" sldId="303"/>
            <ac:spMk id="44" creationId="{B9A21988-D899-9EC1-92C6-6B24EEA59FC5}"/>
          </ac:spMkLst>
        </pc:spChg>
        <pc:spChg chg="add mod">
          <ac:chgData name="Santoro Elisa" userId="9b26e5f6-c6fb-452e-bbef-2879bb817cdf" providerId="ADAL" clId="{99DDBC00-F438-49FE-8E61-514099CD5000}" dt="2024-03-06T20:48:08.776" v="924" actId="164"/>
          <ac:spMkLst>
            <pc:docMk/>
            <pc:sldMk cId="332098329" sldId="303"/>
            <ac:spMk id="46" creationId="{F4DAD496-0B21-5F15-322C-3A32CF689187}"/>
          </ac:spMkLst>
        </pc:spChg>
        <pc:spChg chg="add del mod">
          <ac:chgData name="Santoro Elisa" userId="9b26e5f6-c6fb-452e-bbef-2879bb817cdf" providerId="ADAL" clId="{99DDBC00-F438-49FE-8E61-514099CD5000}" dt="2024-03-06T20:41:58.632" v="833" actId="478"/>
          <ac:spMkLst>
            <pc:docMk/>
            <pc:sldMk cId="332098329" sldId="303"/>
            <ac:spMk id="47" creationId="{B30A97C9-F649-D224-5B95-CEB92CCEEEE1}"/>
          </ac:spMkLst>
        </pc:spChg>
        <pc:spChg chg="add mod">
          <ac:chgData name="Santoro Elisa" userId="9b26e5f6-c6fb-452e-bbef-2879bb817cdf" providerId="ADAL" clId="{99DDBC00-F438-49FE-8E61-514099CD5000}" dt="2024-03-06T20:48:08.776" v="924" actId="164"/>
          <ac:spMkLst>
            <pc:docMk/>
            <pc:sldMk cId="332098329" sldId="303"/>
            <ac:spMk id="56" creationId="{6B952856-D9B1-0B0F-9194-5C82FC07A2C9}"/>
          </ac:spMkLst>
        </pc:spChg>
        <pc:grpChg chg="del">
          <ac:chgData name="Santoro Elisa" userId="9b26e5f6-c6fb-452e-bbef-2879bb817cdf" providerId="ADAL" clId="{99DDBC00-F438-49FE-8E61-514099CD5000}" dt="2024-03-06T20:34:38.106" v="704" actId="478"/>
          <ac:grpSpMkLst>
            <pc:docMk/>
            <pc:sldMk cId="332098329" sldId="303"/>
            <ac:grpSpMk id="53" creationId="{D3080922-C06A-BBDE-2BDB-54B7EA9D9570}"/>
          </ac:grpSpMkLst>
        </pc:grpChg>
        <pc:grpChg chg="add mod">
          <ac:chgData name="Santoro Elisa" userId="9b26e5f6-c6fb-452e-bbef-2879bb817cdf" providerId="ADAL" clId="{99DDBC00-F438-49FE-8E61-514099CD5000}" dt="2024-03-06T20:48:08.776" v="924" actId="164"/>
          <ac:grpSpMkLst>
            <pc:docMk/>
            <pc:sldMk cId="332098329" sldId="303"/>
            <ac:grpSpMk id="58" creationId="{F1817B2E-23BF-9786-40AC-A0C4B4D4AAF4}"/>
          </ac:grpSpMkLst>
        </pc:grpChg>
        <pc:picChg chg="mod">
          <ac:chgData name="Santoro Elisa" userId="9b26e5f6-c6fb-452e-bbef-2879bb817cdf" providerId="ADAL" clId="{99DDBC00-F438-49FE-8E61-514099CD5000}" dt="2024-03-07T16:46:41.360" v="2445" actId="1076"/>
          <ac:picMkLst>
            <pc:docMk/>
            <pc:sldMk cId="332098329" sldId="303"/>
            <ac:picMk id="8" creationId="{6159AA1D-2DBB-17E3-DAB6-6DD854893561}"/>
          </ac:picMkLst>
        </pc:picChg>
        <pc:picChg chg="add mod">
          <ac:chgData name="Santoro Elisa" userId="9b26e5f6-c6fb-452e-bbef-2879bb817cdf" providerId="ADAL" clId="{99DDBC00-F438-49FE-8E61-514099CD5000}" dt="2024-03-06T20:48:08.776" v="924" actId="164"/>
          <ac:picMkLst>
            <pc:docMk/>
            <pc:sldMk cId="332098329" sldId="303"/>
            <ac:picMk id="54" creationId="{0D47FD1F-6DBC-7FA4-94D8-FAB3084B0CAD}"/>
          </ac:picMkLst>
        </pc:picChg>
        <pc:picChg chg="add mod modCrop">
          <ac:chgData name="Santoro Elisa" userId="9b26e5f6-c6fb-452e-bbef-2879bb817cdf" providerId="ADAL" clId="{99DDBC00-F438-49FE-8E61-514099CD5000}" dt="2024-03-06T20:48:08.776" v="924" actId="164"/>
          <ac:picMkLst>
            <pc:docMk/>
            <pc:sldMk cId="332098329" sldId="303"/>
            <ac:picMk id="55" creationId="{EA2B940B-A883-3E37-945D-95A57BE5E9AB}"/>
          </ac:picMkLst>
        </pc:picChg>
        <pc:picChg chg="add mod modCrop">
          <ac:chgData name="Santoro Elisa" userId="9b26e5f6-c6fb-452e-bbef-2879bb817cdf" providerId="ADAL" clId="{99DDBC00-F438-49FE-8E61-514099CD5000}" dt="2024-03-06T20:48:08.776" v="924" actId="164"/>
          <ac:picMkLst>
            <pc:docMk/>
            <pc:sldMk cId="332098329" sldId="303"/>
            <ac:picMk id="57" creationId="{169E618D-6F55-7406-3392-BA1FE53A31E9}"/>
          </ac:picMkLst>
        </pc:picChg>
      </pc:sldChg>
      <pc:sldChg chg="add del">
        <pc:chgData name="Santoro Elisa" userId="9b26e5f6-c6fb-452e-bbef-2879bb817cdf" providerId="ADAL" clId="{99DDBC00-F438-49FE-8E61-514099CD5000}" dt="2024-03-06T20:51:55.299" v="956" actId="2696"/>
        <pc:sldMkLst>
          <pc:docMk/>
          <pc:sldMk cId="2481541889" sldId="304"/>
        </pc:sldMkLst>
      </pc:sldChg>
      <pc:sldChg chg="add del">
        <pc:chgData name="Santoro Elisa" userId="9b26e5f6-c6fb-452e-bbef-2879bb817cdf" providerId="ADAL" clId="{99DDBC00-F438-49FE-8E61-514099CD5000}" dt="2024-03-06T20:51:51.143" v="955" actId="2696"/>
        <pc:sldMkLst>
          <pc:docMk/>
          <pc:sldMk cId="2979115100" sldId="305"/>
        </pc:sldMkLst>
      </pc:sldChg>
      <pc:sldChg chg="addSp modSp add mod modTransition">
        <pc:chgData name="Santoro Elisa" userId="9b26e5f6-c6fb-452e-bbef-2879bb817cdf" providerId="ADAL" clId="{99DDBC00-F438-49FE-8E61-514099CD5000}" dt="2024-03-07T18:26:18.663" v="5231" actId="207"/>
        <pc:sldMkLst>
          <pc:docMk/>
          <pc:sldMk cId="3057377982" sldId="306"/>
        </pc:sldMkLst>
        <pc:spChg chg="mod">
          <ac:chgData name="Santoro Elisa" userId="9b26e5f6-c6fb-452e-bbef-2879bb817cdf" providerId="ADAL" clId="{99DDBC00-F438-49FE-8E61-514099CD5000}" dt="2024-03-06T20:58:57.310" v="1279" actId="14100"/>
          <ac:spMkLst>
            <pc:docMk/>
            <pc:sldMk cId="3057377982" sldId="306"/>
            <ac:spMk id="3" creationId="{684FB31E-9D68-112D-E520-7E337624BF7D}"/>
          </ac:spMkLst>
        </pc:spChg>
        <pc:spChg chg="add mod">
          <ac:chgData name="Santoro Elisa" userId="9b26e5f6-c6fb-452e-bbef-2879bb817cdf" providerId="ADAL" clId="{99DDBC00-F438-49FE-8E61-514099CD5000}" dt="2024-03-07T18:26:18.663" v="5231" actId="207"/>
          <ac:spMkLst>
            <pc:docMk/>
            <pc:sldMk cId="3057377982" sldId="306"/>
            <ac:spMk id="6" creationId="{B5C6906C-4E06-C729-8EB4-F45498AB4A4C}"/>
          </ac:spMkLst>
        </pc:spChg>
        <pc:spChg chg="mod">
          <ac:chgData name="Santoro Elisa" userId="9b26e5f6-c6fb-452e-bbef-2879bb817cdf" providerId="ADAL" clId="{99DDBC00-F438-49FE-8E61-514099CD5000}" dt="2024-03-06T20:58:54.749" v="1278" actId="1076"/>
          <ac:spMkLst>
            <pc:docMk/>
            <pc:sldMk cId="3057377982" sldId="306"/>
            <ac:spMk id="12" creationId="{66ADCA04-02DF-8FB3-916B-6180C18E4858}"/>
          </ac:spMkLst>
        </pc:spChg>
        <pc:spChg chg="mod">
          <ac:chgData name="Santoro Elisa" userId="9b26e5f6-c6fb-452e-bbef-2879bb817cdf" providerId="ADAL" clId="{99DDBC00-F438-49FE-8E61-514099CD5000}" dt="2024-03-06T20:58:54.749" v="1278" actId="1076"/>
          <ac:spMkLst>
            <pc:docMk/>
            <pc:sldMk cId="3057377982" sldId="306"/>
            <ac:spMk id="31" creationId="{6ABA9A03-D58F-9ABD-DBBD-8D7655BC6E3D}"/>
          </ac:spMkLst>
        </pc:spChg>
        <pc:spChg chg="mod">
          <ac:chgData name="Santoro Elisa" userId="9b26e5f6-c6fb-452e-bbef-2879bb817cdf" providerId="ADAL" clId="{99DDBC00-F438-49FE-8E61-514099CD5000}" dt="2024-03-06T20:50:24.102" v="950" actId="1076"/>
          <ac:spMkLst>
            <pc:docMk/>
            <pc:sldMk cId="3057377982" sldId="306"/>
            <ac:spMk id="40" creationId="{953485A1-1FCC-978F-491F-AC431BC51BEA}"/>
          </ac:spMkLst>
        </pc:spChg>
        <pc:spChg chg="mod">
          <ac:chgData name="Santoro Elisa" userId="9b26e5f6-c6fb-452e-bbef-2879bb817cdf" providerId="ADAL" clId="{99DDBC00-F438-49FE-8E61-514099CD5000}" dt="2024-03-06T20:58:54.749" v="1278" actId="1076"/>
          <ac:spMkLst>
            <pc:docMk/>
            <pc:sldMk cId="3057377982" sldId="306"/>
            <ac:spMk id="44" creationId="{B9A21988-D899-9EC1-92C6-6B24EEA59FC5}"/>
          </ac:spMkLst>
        </pc:spChg>
        <pc:spChg chg="mod">
          <ac:chgData name="Santoro Elisa" userId="9b26e5f6-c6fb-452e-bbef-2879bb817cdf" providerId="ADAL" clId="{99DDBC00-F438-49FE-8E61-514099CD5000}" dt="2024-03-06T20:58:54.749" v="1278" actId="1076"/>
          <ac:spMkLst>
            <pc:docMk/>
            <pc:sldMk cId="3057377982" sldId="306"/>
            <ac:spMk id="46" creationId="{F4DAD496-0B21-5F15-322C-3A32CF689187}"/>
          </ac:spMkLst>
        </pc:spChg>
        <pc:spChg chg="mod">
          <ac:chgData name="Santoro Elisa" userId="9b26e5f6-c6fb-452e-bbef-2879bb817cdf" providerId="ADAL" clId="{99DDBC00-F438-49FE-8E61-514099CD5000}" dt="2024-03-06T20:58:54.749" v="1278" actId="1076"/>
          <ac:spMkLst>
            <pc:docMk/>
            <pc:sldMk cId="3057377982" sldId="306"/>
            <ac:spMk id="56" creationId="{6B952856-D9B1-0B0F-9194-5C82FC07A2C9}"/>
          </ac:spMkLst>
        </pc:spChg>
        <pc:picChg chg="mod">
          <ac:chgData name="Santoro Elisa" userId="9b26e5f6-c6fb-452e-bbef-2879bb817cdf" providerId="ADAL" clId="{99DDBC00-F438-49FE-8E61-514099CD5000}" dt="2024-03-07T16:46:40.980" v="2444" actId="1076"/>
          <ac:picMkLst>
            <pc:docMk/>
            <pc:sldMk cId="3057377982" sldId="306"/>
            <ac:picMk id="8" creationId="{6159AA1D-2DBB-17E3-DAB6-6DD854893561}"/>
          </ac:picMkLst>
        </pc:picChg>
        <pc:picChg chg="mod">
          <ac:chgData name="Santoro Elisa" userId="9b26e5f6-c6fb-452e-bbef-2879bb817cdf" providerId="ADAL" clId="{99DDBC00-F438-49FE-8E61-514099CD5000}" dt="2024-03-06T20:58:54.749" v="1278" actId="1076"/>
          <ac:picMkLst>
            <pc:docMk/>
            <pc:sldMk cId="3057377982" sldId="306"/>
            <ac:picMk id="54" creationId="{0D47FD1F-6DBC-7FA4-94D8-FAB3084B0CAD}"/>
          </ac:picMkLst>
        </pc:picChg>
        <pc:picChg chg="mod">
          <ac:chgData name="Santoro Elisa" userId="9b26e5f6-c6fb-452e-bbef-2879bb817cdf" providerId="ADAL" clId="{99DDBC00-F438-49FE-8E61-514099CD5000}" dt="2024-03-06T20:58:46.446" v="1277" actId="14100"/>
          <ac:picMkLst>
            <pc:docMk/>
            <pc:sldMk cId="3057377982" sldId="306"/>
            <ac:picMk id="55" creationId="{EA2B940B-A883-3E37-945D-95A57BE5E9AB}"/>
          </ac:picMkLst>
        </pc:picChg>
        <pc:picChg chg="mod">
          <ac:chgData name="Santoro Elisa" userId="9b26e5f6-c6fb-452e-bbef-2879bb817cdf" providerId="ADAL" clId="{99DDBC00-F438-49FE-8E61-514099CD5000}" dt="2024-03-06T20:58:54.749" v="1278" actId="1076"/>
          <ac:picMkLst>
            <pc:docMk/>
            <pc:sldMk cId="3057377982" sldId="306"/>
            <ac:picMk id="57" creationId="{169E618D-6F55-7406-3392-BA1FE53A31E9}"/>
          </ac:picMkLst>
        </pc:picChg>
      </pc:sldChg>
      <pc:sldChg chg="add del">
        <pc:chgData name="Santoro Elisa" userId="9b26e5f6-c6fb-452e-bbef-2879bb817cdf" providerId="ADAL" clId="{99DDBC00-F438-49FE-8E61-514099CD5000}" dt="2024-03-06T20:52:46.747" v="959" actId="2696"/>
        <pc:sldMkLst>
          <pc:docMk/>
          <pc:sldMk cId="987321655" sldId="307"/>
        </pc:sldMkLst>
      </pc:sldChg>
      <pc:sldChg chg="addSp delSp modSp add mod modTransition">
        <pc:chgData name="Santoro Elisa" userId="9b26e5f6-c6fb-452e-bbef-2879bb817cdf" providerId="ADAL" clId="{99DDBC00-F438-49FE-8E61-514099CD5000}" dt="2024-03-07T18:26:13.285" v="5230" actId="207"/>
        <pc:sldMkLst>
          <pc:docMk/>
          <pc:sldMk cId="1812393790" sldId="307"/>
        </pc:sldMkLst>
        <pc:spChg chg="del mod">
          <ac:chgData name="Santoro Elisa" userId="9b26e5f6-c6fb-452e-bbef-2879bb817cdf" providerId="ADAL" clId="{99DDBC00-F438-49FE-8E61-514099CD5000}" dt="2024-03-06T21:01:21.195" v="1286" actId="478"/>
          <ac:spMkLst>
            <pc:docMk/>
            <pc:sldMk cId="1812393790" sldId="307"/>
            <ac:spMk id="3" creationId="{684FB31E-9D68-112D-E520-7E337624BF7D}"/>
          </ac:spMkLst>
        </pc:spChg>
        <pc:spChg chg="del mod">
          <ac:chgData name="Santoro Elisa" userId="9b26e5f6-c6fb-452e-bbef-2879bb817cdf" providerId="ADAL" clId="{99DDBC00-F438-49FE-8E61-514099CD5000}" dt="2024-03-06T21:01:21.195" v="1286" actId="478"/>
          <ac:spMkLst>
            <pc:docMk/>
            <pc:sldMk cId="1812393790" sldId="307"/>
            <ac:spMk id="6" creationId="{B5C6906C-4E06-C729-8EB4-F45498AB4A4C}"/>
          </ac:spMkLst>
        </pc:spChg>
        <pc:spChg chg="add del mod">
          <ac:chgData name="Santoro Elisa" userId="9b26e5f6-c6fb-452e-bbef-2879bb817cdf" providerId="ADAL" clId="{99DDBC00-F438-49FE-8E61-514099CD5000}" dt="2024-03-06T21:01:21.195" v="1286" actId="478"/>
          <ac:spMkLst>
            <pc:docMk/>
            <pc:sldMk cId="1812393790" sldId="307"/>
            <ac:spMk id="9" creationId="{DCF8F394-D311-39CC-42FA-4B7A387B88B6}"/>
          </ac:spMkLst>
        </pc:spChg>
        <pc:spChg chg="add mod">
          <ac:chgData name="Santoro Elisa" userId="9b26e5f6-c6fb-452e-bbef-2879bb817cdf" providerId="ADAL" clId="{99DDBC00-F438-49FE-8E61-514099CD5000}" dt="2024-03-06T21:01:42.043" v="1396" actId="1037"/>
          <ac:spMkLst>
            <pc:docMk/>
            <pc:sldMk cId="1812393790" sldId="307"/>
            <ac:spMk id="10" creationId="{1AD231AB-F0B8-0B5C-E482-E318CC253739}"/>
          </ac:spMkLst>
        </pc:spChg>
        <pc:spChg chg="add mod">
          <ac:chgData name="Santoro Elisa" userId="9b26e5f6-c6fb-452e-bbef-2879bb817cdf" providerId="ADAL" clId="{99DDBC00-F438-49FE-8E61-514099CD5000}" dt="2024-03-06T21:02:52.601" v="1464" actId="1076"/>
          <ac:spMkLst>
            <pc:docMk/>
            <pc:sldMk cId="1812393790" sldId="307"/>
            <ac:spMk id="11" creationId="{3687EBBA-2277-1CC0-32E5-9D5ADC8F14EE}"/>
          </ac:spMkLst>
        </pc:spChg>
        <pc:spChg chg="del mod">
          <ac:chgData name="Santoro Elisa" userId="9b26e5f6-c6fb-452e-bbef-2879bb817cdf" providerId="ADAL" clId="{99DDBC00-F438-49FE-8E61-514099CD5000}" dt="2024-03-06T21:01:21.195" v="1286" actId="478"/>
          <ac:spMkLst>
            <pc:docMk/>
            <pc:sldMk cId="1812393790" sldId="307"/>
            <ac:spMk id="12" creationId="{66ADCA04-02DF-8FB3-916B-6180C18E4858}"/>
          </ac:spMkLst>
        </pc:spChg>
        <pc:spChg chg="add mod">
          <ac:chgData name="Santoro Elisa" userId="9b26e5f6-c6fb-452e-bbef-2879bb817cdf" providerId="ADAL" clId="{99DDBC00-F438-49FE-8E61-514099CD5000}" dt="2024-03-07T16:46:47.470" v="2448" actId="1076"/>
          <ac:spMkLst>
            <pc:docMk/>
            <pc:sldMk cId="1812393790" sldId="307"/>
            <ac:spMk id="13" creationId="{E7A62C02-0C36-A096-4080-C7D3B73938C9}"/>
          </ac:spMkLst>
        </pc:spChg>
        <pc:spChg chg="add mod">
          <ac:chgData name="Santoro Elisa" userId="9b26e5f6-c6fb-452e-bbef-2879bb817cdf" providerId="ADAL" clId="{99DDBC00-F438-49FE-8E61-514099CD5000}" dt="2024-03-06T21:01:42.043" v="1396" actId="1037"/>
          <ac:spMkLst>
            <pc:docMk/>
            <pc:sldMk cId="1812393790" sldId="307"/>
            <ac:spMk id="14" creationId="{1AEB5199-B79D-44A9-C3F8-DB1527AA6C1B}"/>
          </ac:spMkLst>
        </pc:spChg>
        <pc:spChg chg="add mod">
          <ac:chgData name="Santoro Elisa" userId="9b26e5f6-c6fb-452e-bbef-2879bb817cdf" providerId="ADAL" clId="{99DDBC00-F438-49FE-8E61-514099CD5000}" dt="2024-03-06T21:03:10.401" v="1469" actId="1076"/>
          <ac:spMkLst>
            <pc:docMk/>
            <pc:sldMk cId="1812393790" sldId="307"/>
            <ac:spMk id="15" creationId="{C915403A-898A-60F9-688D-7560D97831FD}"/>
          </ac:spMkLst>
        </pc:spChg>
        <pc:spChg chg="add mod">
          <ac:chgData name="Santoro Elisa" userId="9b26e5f6-c6fb-452e-bbef-2879bb817cdf" providerId="ADAL" clId="{99DDBC00-F438-49FE-8E61-514099CD5000}" dt="2024-03-07T16:46:47.470" v="2448" actId="1076"/>
          <ac:spMkLst>
            <pc:docMk/>
            <pc:sldMk cId="1812393790" sldId="307"/>
            <ac:spMk id="16" creationId="{96B772B5-D69C-2885-7448-314DA1CD9945}"/>
          </ac:spMkLst>
        </pc:spChg>
        <pc:spChg chg="add mod">
          <ac:chgData name="Santoro Elisa" userId="9b26e5f6-c6fb-452e-bbef-2879bb817cdf" providerId="ADAL" clId="{99DDBC00-F438-49FE-8E61-514099CD5000}" dt="2024-03-06T21:01:42.043" v="1396" actId="1037"/>
          <ac:spMkLst>
            <pc:docMk/>
            <pc:sldMk cId="1812393790" sldId="307"/>
            <ac:spMk id="19" creationId="{8D3C15EF-A576-C0A5-5FF7-16862BC81F60}"/>
          </ac:spMkLst>
        </pc:spChg>
        <pc:spChg chg="add mod">
          <ac:chgData name="Santoro Elisa" userId="9b26e5f6-c6fb-452e-bbef-2879bb817cdf" providerId="ADAL" clId="{99DDBC00-F438-49FE-8E61-514099CD5000}" dt="2024-03-06T21:01:42.043" v="1396" actId="1037"/>
          <ac:spMkLst>
            <pc:docMk/>
            <pc:sldMk cId="1812393790" sldId="307"/>
            <ac:spMk id="21" creationId="{5B146DD7-94EE-B501-DFF6-ADED05B20D3D}"/>
          </ac:spMkLst>
        </pc:spChg>
        <pc:spChg chg="add mod">
          <ac:chgData name="Santoro Elisa" userId="9b26e5f6-c6fb-452e-bbef-2879bb817cdf" providerId="ADAL" clId="{99DDBC00-F438-49FE-8E61-514099CD5000}" dt="2024-03-07T18:26:13.285" v="5230" actId="207"/>
          <ac:spMkLst>
            <pc:docMk/>
            <pc:sldMk cId="1812393790" sldId="307"/>
            <ac:spMk id="22" creationId="{9FCFB733-9843-2B57-FBAF-F9AFD85EAE40}"/>
          </ac:spMkLst>
        </pc:spChg>
        <pc:spChg chg="del">
          <ac:chgData name="Santoro Elisa" userId="9b26e5f6-c6fb-452e-bbef-2879bb817cdf" providerId="ADAL" clId="{99DDBC00-F438-49FE-8E61-514099CD5000}" dt="2024-03-06T21:01:21.195" v="1286" actId="478"/>
          <ac:spMkLst>
            <pc:docMk/>
            <pc:sldMk cId="1812393790" sldId="307"/>
            <ac:spMk id="31" creationId="{6ABA9A03-D58F-9ABD-DBBD-8D7655BC6E3D}"/>
          </ac:spMkLst>
        </pc:spChg>
        <pc:spChg chg="del mod">
          <ac:chgData name="Santoro Elisa" userId="9b26e5f6-c6fb-452e-bbef-2879bb817cdf" providerId="ADAL" clId="{99DDBC00-F438-49FE-8E61-514099CD5000}" dt="2024-03-06T21:01:21.195" v="1286" actId="478"/>
          <ac:spMkLst>
            <pc:docMk/>
            <pc:sldMk cId="1812393790" sldId="307"/>
            <ac:spMk id="40" creationId="{953485A1-1FCC-978F-491F-AC431BC51BEA}"/>
          </ac:spMkLst>
        </pc:spChg>
        <pc:spChg chg="del mod">
          <ac:chgData name="Santoro Elisa" userId="9b26e5f6-c6fb-452e-bbef-2879bb817cdf" providerId="ADAL" clId="{99DDBC00-F438-49FE-8E61-514099CD5000}" dt="2024-03-06T21:01:21.195" v="1286" actId="478"/>
          <ac:spMkLst>
            <pc:docMk/>
            <pc:sldMk cId="1812393790" sldId="307"/>
            <ac:spMk id="44" creationId="{B9A21988-D899-9EC1-92C6-6B24EEA59FC5}"/>
          </ac:spMkLst>
        </pc:spChg>
        <pc:spChg chg="del">
          <ac:chgData name="Santoro Elisa" userId="9b26e5f6-c6fb-452e-bbef-2879bb817cdf" providerId="ADAL" clId="{99DDBC00-F438-49FE-8E61-514099CD5000}" dt="2024-03-06T21:01:21.195" v="1286" actId="478"/>
          <ac:spMkLst>
            <pc:docMk/>
            <pc:sldMk cId="1812393790" sldId="307"/>
            <ac:spMk id="46" creationId="{F4DAD496-0B21-5F15-322C-3A32CF689187}"/>
          </ac:spMkLst>
        </pc:spChg>
        <pc:spChg chg="del">
          <ac:chgData name="Santoro Elisa" userId="9b26e5f6-c6fb-452e-bbef-2879bb817cdf" providerId="ADAL" clId="{99DDBC00-F438-49FE-8E61-514099CD5000}" dt="2024-03-06T21:01:21.195" v="1286" actId="478"/>
          <ac:spMkLst>
            <pc:docMk/>
            <pc:sldMk cId="1812393790" sldId="307"/>
            <ac:spMk id="56" creationId="{6B952856-D9B1-0B0F-9194-5C82FC07A2C9}"/>
          </ac:spMkLst>
        </pc:spChg>
        <pc:picChg chg="add mod">
          <ac:chgData name="Santoro Elisa" userId="9b26e5f6-c6fb-452e-bbef-2879bb817cdf" providerId="ADAL" clId="{99DDBC00-F438-49FE-8E61-514099CD5000}" dt="2024-03-06T21:03:02.023" v="1467" actId="1076"/>
          <ac:picMkLst>
            <pc:docMk/>
            <pc:sldMk cId="1812393790" sldId="307"/>
            <ac:picMk id="17" creationId="{4EDAB4C1-82F5-F773-62A3-C46EDB1919C6}"/>
          </ac:picMkLst>
        </pc:picChg>
        <pc:picChg chg="add mod">
          <ac:chgData name="Santoro Elisa" userId="9b26e5f6-c6fb-452e-bbef-2879bb817cdf" providerId="ADAL" clId="{99DDBC00-F438-49FE-8E61-514099CD5000}" dt="2024-03-06T21:01:42.043" v="1396" actId="1037"/>
          <ac:picMkLst>
            <pc:docMk/>
            <pc:sldMk cId="1812393790" sldId="307"/>
            <ac:picMk id="18" creationId="{E21B1CFD-4602-ADF5-2E3C-C702500EEB98}"/>
          </ac:picMkLst>
        </pc:picChg>
        <pc:picChg chg="add mod">
          <ac:chgData name="Santoro Elisa" userId="9b26e5f6-c6fb-452e-bbef-2879bb817cdf" providerId="ADAL" clId="{99DDBC00-F438-49FE-8E61-514099CD5000}" dt="2024-03-07T16:46:47.470" v="2448" actId="1076"/>
          <ac:picMkLst>
            <pc:docMk/>
            <pc:sldMk cId="1812393790" sldId="307"/>
            <ac:picMk id="20" creationId="{5D3EE850-8132-DAB7-A10D-678E6B6E850B}"/>
          </ac:picMkLst>
        </pc:picChg>
        <pc:picChg chg="del mod">
          <ac:chgData name="Santoro Elisa" userId="9b26e5f6-c6fb-452e-bbef-2879bb817cdf" providerId="ADAL" clId="{99DDBC00-F438-49FE-8E61-514099CD5000}" dt="2024-03-06T21:01:23.110" v="1287" actId="478"/>
          <ac:picMkLst>
            <pc:docMk/>
            <pc:sldMk cId="1812393790" sldId="307"/>
            <ac:picMk id="54" creationId="{0D47FD1F-6DBC-7FA4-94D8-FAB3084B0CAD}"/>
          </ac:picMkLst>
        </pc:picChg>
        <pc:picChg chg="del mod">
          <ac:chgData name="Santoro Elisa" userId="9b26e5f6-c6fb-452e-bbef-2879bb817cdf" providerId="ADAL" clId="{99DDBC00-F438-49FE-8E61-514099CD5000}" dt="2024-03-06T21:01:21.195" v="1286" actId="478"/>
          <ac:picMkLst>
            <pc:docMk/>
            <pc:sldMk cId="1812393790" sldId="307"/>
            <ac:picMk id="55" creationId="{EA2B940B-A883-3E37-945D-95A57BE5E9AB}"/>
          </ac:picMkLst>
        </pc:picChg>
        <pc:picChg chg="del">
          <ac:chgData name="Santoro Elisa" userId="9b26e5f6-c6fb-452e-bbef-2879bb817cdf" providerId="ADAL" clId="{99DDBC00-F438-49FE-8E61-514099CD5000}" dt="2024-03-06T21:01:21.195" v="1286" actId="478"/>
          <ac:picMkLst>
            <pc:docMk/>
            <pc:sldMk cId="1812393790" sldId="307"/>
            <ac:picMk id="57" creationId="{169E618D-6F55-7406-3392-BA1FE53A31E9}"/>
          </ac:picMkLst>
        </pc:picChg>
      </pc:sldChg>
      <pc:sldChg chg="modSp add del mod">
        <pc:chgData name="Santoro Elisa" userId="9b26e5f6-c6fb-452e-bbef-2879bb817cdf" providerId="ADAL" clId="{99DDBC00-F438-49FE-8E61-514099CD5000}" dt="2024-03-06T20:54:54.927" v="1123" actId="2890"/>
        <pc:sldMkLst>
          <pc:docMk/>
          <pc:sldMk cId="3080756106" sldId="307"/>
        </pc:sldMkLst>
        <pc:spChg chg="mod">
          <ac:chgData name="Santoro Elisa" userId="9b26e5f6-c6fb-452e-bbef-2879bb817cdf" providerId="ADAL" clId="{99DDBC00-F438-49FE-8E61-514099CD5000}" dt="2024-03-06T20:54:54.763" v="1122" actId="1076"/>
          <ac:spMkLst>
            <pc:docMk/>
            <pc:sldMk cId="3080756106" sldId="307"/>
            <ac:spMk id="3" creationId="{684FB31E-9D68-112D-E520-7E337624BF7D}"/>
          </ac:spMkLst>
        </pc:spChg>
        <pc:spChg chg="mod">
          <ac:chgData name="Santoro Elisa" userId="9b26e5f6-c6fb-452e-bbef-2879bb817cdf" providerId="ADAL" clId="{99DDBC00-F438-49FE-8E61-514099CD5000}" dt="2024-03-06T20:54:54.763" v="1122" actId="1076"/>
          <ac:spMkLst>
            <pc:docMk/>
            <pc:sldMk cId="3080756106" sldId="307"/>
            <ac:spMk id="6" creationId="{B5C6906C-4E06-C729-8EB4-F45498AB4A4C}"/>
          </ac:spMkLst>
        </pc:spChg>
        <pc:spChg chg="mod">
          <ac:chgData name="Santoro Elisa" userId="9b26e5f6-c6fb-452e-bbef-2879bb817cdf" providerId="ADAL" clId="{99DDBC00-F438-49FE-8E61-514099CD5000}" dt="2024-03-06T20:54:54.600" v="1121" actId="1037"/>
          <ac:spMkLst>
            <pc:docMk/>
            <pc:sldMk cId="3080756106" sldId="307"/>
            <ac:spMk id="12" creationId="{66ADCA04-02DF-8FB3-916B-6180C18E4858}"/>
          </ac:spMkLst>
        </pc:spChg>
        <pc:spChg chg="mod">
          <ac:chgData name="Santoro Elisa" userId="9b26e5f6-c6fb-452e-bbef-2879bb817cdf" providerId="ADAL" clId="{99DDBC00-F438-49FE-8E61-514099CD5000}" dt="2024-03-06T20:54:54.763" v="1122" actId="1076"/>
          <ac:spMkLst>
            <pc:docMk/>
            <pc:sldMk cId="3080756106" sldId="307"/>
            <ac:spMk id="40" creationId="{953485A1-1FCC-978F-491F-AC431BC51BEA}"/>
          </ac:spMkLst>
        </pc:spChg>
        <pc:spChg chg="mod">
          <ac:chgData name="Santoro Elisa" userId="9b26e5f6-c6fb-452e-bbef-2879bb817cdf" providerId="ADAL" clId="{99DDBC00-F438-49FE-8E61-514099CD5000}" dt="2024-03-06T20:54:53.883" v="1117" actId="1035"/>
          <ac:spMkLst>
            <pc:docMk/>
            <pc:sldMk cId="3080756106" sldId="307"/>
            <ac:spMk id="44" creationId="{B9A21988-D899-9EC1-92C6-6B24EEA59FC5}"/>
          </ac:spMkLst>
        </pc:spChg>
        <pc:picChg chg="mod">
          <ac:chgData name="Santoro Elisa" userId="9b26e5f6-c6fb-452e-bbef-2879bb817cdf" providerId="ADAL" clId="{99DDBC00-F438-49FE-8E61-514099CD5000}" dt="2024-03-06T20:54:54.431" v="1120" actId="1037"/>
          <ac:picMkLst>
            <pc:docMk/>
            <pc:sldMk cId="3080756106" sldId="307"/>
            <ac:picMk id="54" creationId="{0D47FD1F-6DBC-7FA4-94D8-FAB3084B0CAD}"/>
          </ac:picMkLst>
        </pc:picChg>
        <pc:picChg chg="mod">
          <ac:chgData name="Santoro Elisa" userId="9b26e5f6-c6fb-452e-bbef-2879bb817cdf" providerId="ADAL" clId="{99DDBC00-F438-49FE-8E61-514099CD5000}" dt="2024-03-06T20:54:54.763" v="1122" actId="1076"/>
          <ac:picMkLst>
            <pc:docMk/>
            <pc:sldMk cId="3080756106" sldId="307"/>
            <ac:picMk id="55" creationId="{EA2B940B-A883-3E37-945D-95A57BE5E9AB}"/>
          </ac:picMkLst>
        </pc:picChg>
      </pc:sldChg>
      <pc:sldChg chg="add del">
        <pc:chgData name="Santoro Elisa" userId="9b26e5f6-c6fb-452e-bbef-2879bb817cdf" providerId="ADAL" clId="{99DDBC00-F438-49FE-8E61-514099CD5000}" dt="2024-03-06T21:07:01.586" v="1480" actId="2696"/>
        <pc:sldMkLst>
          <pc:docMk/>
          <pc:sldMk cId="1403686554" sldId="308"/>
        </pc:sldMkLst>
      </pc:sldChg>
      <pc:sldChg chg="new del">
        <pc:chgData name="Santoro Elisa" userId="9b26e5f6-c6fb-452e-bbef-2879bb817cdf" providerId="ADAL" clId="{99DDBC00-F438-49FE-8E61-514099CD5000}" dt="2024-03-06T21:05:52.492" v="1477" actId="2696"/>
        <pc:sldMkLst>
          <pc:docMk/>
          <pc:sldMk cId="1653025333" sldId="308"/>
        </pc:sldMkLst>
      </pc:sldChg>
      <pc:sldChg chg="addSp modSp add mod modTransition">
        <pc:chgData name="Santoro Elisa" userId="9b26e5f6-c6fb-452e-bbef-2879bb817cdf" providerId="ADAL" clId="{99DDBC00-F438-49FE-8E61-514099CD5000}" dt="2024-03-07T18:26:07.461" v="5229" actId="207"/>
        <pc:sldMkLst>
          <pc:docMk/>
          <pc:sldMk cId="2505749390" sldId="308"/>
        </pc:sldMkLst>
        <pc:spChg chg="mod">
          <ac:chgData name="Santoro Elisa" userId="9b26e5f6-c6fb-452e-bbef-2879bb817cdf" providerId="ADAL" clId="{99DDBC00-F438-49FE-8E61-514099CD5000}" dt="2024-03-07T16:53:52.193" v="2613" actId="20577"/>
          <ac:spMkLst>
            <pc:docMk/>
            <pc:sldMk cId="2505749390" sldId="308"/>
            <ac:spMk id="2" creationId="{00000000-0000-0000-0000-000000000000}"/>
          </ac:spMkLst>
        </pc:spChg>
        <pc:spChg chg="add mod">
          <ac:chgData name="Santoro Elisa" userId="9b26e5f6-c6fb-452e-bbef-2879bb817cdf" providerId="ADAL" clId="{99DDBC00-F438-49FE-8E61-514099CD5000}" dt="2024-03-07T18:26:07.461" v="5229" actId="207"/>
          <ac:spMkLst>
            <pc:docMk/>
            <pc:sldMk cId="2505749390" sldId="308"/>
            <ac:spMk id="3" creationId="{312C25D4-43FB-A453-583C-66C83A152D43}"/>
          </ac:spMkLst>
        </pc:spChg>
        <pc:spChg chg="mod">
          <ac:chgData name="Santoro Elisa" userId="9b26e5f6-c6fb-452e-bbef-2879bb817cdf" providerId="ADAL" clId="{99DDBC00-F438-49FE-8E61-514099CD5000}" dt="2024-03-06T21:07:28.658" v="1484" actId="1076"/>
          <ac:spMkLst>
            <pc:docMk/>
            <pc:sldMk cId="2505749390" sldId="308"/>
            <ac:spMk id="10" creationId="{1AD231AB-F0B8-0B5C-E482-E318CC253739}"/>
          </ac:spMkLst>
        </pc:spChg>
        <pc:spChg chg="mod">
          <ac:chgData name="Santoro Elisa" userId="9b26e5f6-c6fb-452e-bbef-2879bb817cdf" providerId="ADAL" clId="{99DDBC00-F438-49FE-8E61-514099CD5000}" dt="2024-03-06T21:07:36.437" v="1550" actId="1037"/>
          <ac:spMkLst>
            <pc:docMk/>
            <pc:sldMk cId="2505749390" sldId="308"/>
            <ac:spMk id="11" creationId="{3687EBBA-2277-1CC0-32E5-9D5ADC8F14EE}"/>
          </ac:spMkLst>
        </pc:spChg>
        <pc:spChg chg="mod">
          <ac:chgData name="Santoro Elisa" userId="9b26e5f6-c6fb-452e-bbef-2879bb817cdf" providerId="ADAL" clId="{99DDBC00-F438-49FE-8E61-514099CD5000}" dt="2024-03-06T21:09:43.940" v="1697" actId="14100"/>
          <ac:spMkLst>
            <pc:docMk/>
            <pc:sldMk cId="2505749390" sldId="308"/>
            <ac:spMk id="13" creationId="{E7A62C02-0C36-A096-4080-C7D3B73938C9}"/>
          </ac:spMkLst>
        </pc:spChg>
        <pc:spChg chg="mod">
          <ac:chgData name="Santoro Elisa" userId="9b26e5f6-c6fb-452e-bbef-2879bb817cdf" providerId="ADAL" clId="{99DDBC00-F438-49FE-8E61-514099CD5000}" dt="2024-03-06T21:07:28.658" v="1484" actId="1076"/>
          <ac:spMkLst>
            <pc:docMk/>
            <pc:sldMk cId="2505749390" sldId="308"/>
            <ac:spMk id="14" creationId="{1AEB5199-B79D-44A9-C3F8-DB1527AA6C1B}"/>
          </ac:spMkLst>
        </pc:spChg>
        <pc:spChg chg="mod">
          <ac:chgData name="Santoro Elisa" userId="9b26e5f6-c6fb-452e-bbef-2879bb817cdf" providerId="ADAL" clId="{99DDBC00-F438-49FE-8E61-514099CD5000}" dt="2024-03-06T21:07:36.437" v="1550" actId="1037"/>
          <ac:spMkLst>
            <pc:docMk/>
            <pc:sldMk cId="2505749390" sldId="308"/>
            <ac:spMk id="15" creationId="{C915403A-898A-60F9-688D-7560D97831FD}"/>
          </ac:spMkLst>
        </pc:spChg>
        <pc:spChg chg="mod">
          <ac:chgData name="Santoro Elisa" userId="9b26e5f6-c6fb-452e-bbef-2879bb817cdf" providerId="ADAL" clId="{99DDBC00-F438-49FE-8E61-514099CD5000}" dt="2024-03-06T21:08:47.722" v="1691" actId="1076"/>
          <ac:spMkLst>
            <pc:docMk/>
            <pc:sldMk cId="2505749390" sldId="308"/>
            <ac:spMk id="16" creationId="{96B772B5-D69C-2885-7448-314DA1CD9945}"/>
          </ac:spMkLst>
        </pc:spChg>
        <pc:spChg chg="mod">
          <ac:chgData name="Santoro Elisa" userId="9b26e5f6-c6fb-452e-bbef-2879bb817cdf" providerId="ADAL" clId="{99DDBC00-F438-49FE-8E61-514099CD5000}" dt="2024-03-06T21:07:36.437" v="1550" actId="1037"/>
          <ac:spMkLst>
            <pc:docMk/>
            <pc:sldMk cId="2505749390" sldId="308"/>
            <ac:spMk id="19" creationId="{8D3C15EF-A576-C0A5-5FF7-16862BC81F60}"/>
          </ac:spMkLst>
        </pc:spChg>
        <pc:spChg chg="mod">
          <ac:chgData name="Santoro Elisa" userId="9b26e5f6-c6fb-452e-bbef-2879bb817cdf" providerId="ADAL" clId="{99DDBC00-F438-49FE-8E61-514099CD5000}" dt="2024-03-06T21:07:28.658" v="1484" actId="1076"/>
          <ac:spMkLst>
            <pc:docMk/>
            <pc:sldMk cId="2505749390" sldId="308"/>
            <ac:spMk id="21" creationId="{5B146DD7-94EE-B501-DFF6-ADED05B20D3D}"/>
          </ac:spMkLst>
        </pc:spChg>
        <pc:spChg chg="mod">
          <ac:chgData name="Santoro Elisa" userId="9b26e5f6-c6fb-452e-bbef-2879bb817cdf" providerId="ADAL" clId="{99DDBC00-F438-49FE-8E61-514099CD5000}" dt="2024-03-06T21:07:36.437" v="1550" actId="1037"/>
          <ac:spMkLst>
            <pc:docMk/>
            <pc:sldMk cId="2505749390" sldId="308"/>
            <ac:spMk id="22" creationId="{9FCFB733-9843-2B57-FBAF-F9AFD85EAE40}"/>
          </ac:spMkLst>
        </pc:spChg>
        <pc:picChg chg="mod">
          <ac:chgData name="Santoro Elisa" userId="9b26e5f6-c6fb-452e-bbef-2879bb817cdf" providerId="ADAL" clId="{99DDBC00-F438-49FE-8E61-514099CD5000}" dt="2024-03-06T21:07:36.437" v="1550" actId="1037"/>
          <ac:picMkLst>
            <pc:docMk/>
            <pc:sldMk cId="2505749390" sldId="308"/>
            <ac:picMk id="17" creationId="{4EDAB4C1-82F5-F773-62A3-C46EDB1919C6}"/>
          </ac:picMkLst>
        </pc:picChg>
        <pc:picChg chg="mod">
          <ac:chgData name="Santoro Elisa" userId="9b26e5f6-c6fb-452e-bbef-2879bb817cdf" providerId="ADAL" clId="{99DDBC00-F438-49FE-8E61-514099CD5000}" dt="2024-03-06T21:07:28.658" v="1484" actId="1076"/>
          <ac:picMkLst>
            <pc:docMk/>
            <pc:sldMk cId="2505749390" sldId="308"/>
            <ac:picMk id="18" creationId="{E21B1CFD-4602-ADF5-2E3C-C702500EEB98}"/>
          </ac:picMkLst>
        </pc:picChg>
        <pc:picChg chg="mod">
          <ac:chgData name="Santoro Elisa" userId="9b26e5f6-c6fb-452e-bbef-2879bb817cdf" providerId="ADAL" clId="{99DDBC00-F438-49FE-8E61-514099CD5000}" dt="2024-03-06T21:08:26.645" v="1688" actId="1076"/>
          <ac:picMkLst>
            <pc:docMk/>
            <pc:sldMk cId="2505749390" sldId="308"/>
            <ac:picMk id="20" creationId="{5D3EE850-8132-DAB7-A10D-678E6B6E850B}"/>
          </ac:picMkLst>
        </pc:picChg>
      </pc:sldChg>
      <pc:sldChg chg="new del">
        <pc:chgData name="Santoro Elisa" userId="9b26e5f6-c6fb-452e-bbef-2879bb817cdf" providerId="ADAL" clId="{99DDBC00-F438-49FE-8E61-514099CD5000}" dt="2024-03-06T21:01:07.631" v="1285" actId="2696"/>
        <pc:sldMkLst>
          <pc:docMk/>
          <pc:sldMk cId="3093705082" sldId="308"/>
        </pc:sldMkLst>
      </pc:sldChg>
      <pc:sldChg chg="add del">
        <pc:chgData name="Santoro Elisa" userId="9b26e5f6-c6fb-452e-bbef-2879bb817cdf" providerId="ADAL" clId="{99DDBC00-F438-49FE-8E61-514099CD5000}" dt="2024-03-06T20:54:56.938" v="1125" actId="2696"/>
        <pc:sldMkLst>
          <pc:docMk/>
          <pc:sldMk cId="3647929261" sldId="308"/>
        </pc:sldMkLst>
      </pc:sldChg>
      <pc:sldChg chg="addSp delSp modSp new mod">
        <pc:chgData name="Santoro Elisa" userId="9b26e5f6-c6fb-452e-bbef-2879bb817cdf" providerId="ADAL" clId="{99DDBC00-F438-49FE-8E61-514099CD5000}" dt="2024-03-07T17:02:02.210" v="2688" actId="1076"/>
        <pc:sldMkLst>
          <pc:docMk/>
          <pc:sldMk cId="2326841910" sldId="309"/>
        </pc:sldMkLst>
        <pc:spChg chg="add mod">
          <ac:chgData name="Santoro Elisa" userId="9b26e5f6-c6fb-452e-bbef-2879bb817cdf" providerId="ADAL" clId="{99DDBC00-F438-49FE-8E61-514099CD5000}" dt="2024-03-07T17:02:02.210" v="2688" actId="1076"/>
          <ac:spMkLst>
            <pc:docMk/>
            <pc:sldMk cId="2326841910" sldId="309"/>
            <ac:spMk id="2" creationId="{47D32126-2B39-25C8-CEB8-33FA8534C4F5}"/>
          </ac:spMkLst>
        </pc:spChg>
        <pc:spChg chg="del">
          <ac:chgData name="Santoro Elisa" userId="9b26e5f6-c6fb-452e-bbef-2879bb817cdf" providerId="ADAL" clId="{99DDBC00-F438-49FE-8E61-514099CD5000}" dt="2024-03-06T21:26:29.185" v="2214"/>
          <ac:spMkLst>
            <pc:docMk/>
            <pc:sldMk cId="2326841910" sldId="309"/>
            <ac:spMk id="2" creationId="{8B2C24A1-2E1A-B1D4-8019-1A09C430D6CC}"/>
          </ac:spMkLst>
        </pc:spChg>
        <pc:spChg chg="del">
          <ac:chgData name="Santoro Elisa" userId="9b26e5f6-c6fb-452e-bbef-2879bb817cdf" providerId="ADAL" clId="{99DDBC00-F438-49FE-8E61-514099CD5000}" dt="2024-03-06T21:27:21.696" v="2258" actId="478"/>
          <ac:spMkLst>
            <pc:docMk/>
            <pc:sldMk cId="2326841910" sldId="309"/>
            <ac:spMk id="3" creationId="{D92C406A-8595-AC1C-D0EA-A83CCA7E223B}"/>
          </ac:spMkLst>
        </pc:spChg>
        <pc:spChg chg="add mod">
          <ac:chgData name="Santoro Elisa" userId="9b26e5f6-c6fb-452e-bbef-2879bb817cdf" providerId="ADAL" clId="{99DDBC00-F438-49FE-8E61-514099CD5000}" dt="2024-03-06T21:34:07.772" v="2312" actId="1076"/>
          <ac:spMkLst>
            <pc:docMk/>
            <pc:sldMk cId="2326841910" sldId="309"/>
            <ac:spMk id="8" creationId="{356F1223-2771-04DE-55D8-3167EBB63AA2}"/>
          </ac:spMkLst>
        </pc:spChg>
        <pc:spChg chg="add del mod">
          <ac:chgData name="Santoro Elisa" userId="9b26e5f6-c6fb-452e-bbef-2879bb817cdf" providerId="ADAL" clId="{99DDBC00-F438-49FE-8E61-514099CD5000}" dt="2024-03-06T21:28:59.529" v="2260"/>
          <ac:spMkLst>
            <pc:docMk/>
            <pc:sldMk cId="2326841910" sldId="309"/>
            <ac:spMk id="9" creationId="{0230BEFC-4943-3E45-5C6D-F2A5551FCAB3}"/>
          </ac:spMkLst>
        </pc:spChg>
        <pc:spChg chg="add del mod">
          <ac:chgData name="Santoro Elisa" userId="9b26e5f6-c6fb-452e-bbef-2879bb817cdf" providerId="ADAL" clId="{99DDBC00-F438-49FE-8E61-514099CD5000}" dt="2024-03-06T21:31:18.179" v="2290" actId="12084"/>
          <ac:spMkLst>
            <pc:docMk/>
            <pc:sldMk cId="2326841910" sldId="309"/>
            <ac:spMk id="10" creationId="{F9B3AB2C-B033-6B68-BF41-CBE162E4A6F2}"/>
          </ac:spMkLst>
        </pc:spChg>
        <pc:spChg chg="add del mod">
          <ac:chgData name="Santoro Elisa" userId="9b26e5f6-c6fb-452e-bbef-2879bb817cdf" providerId="ADAL" clId="{99DDBC00-F438-49FE-8E61-514099CD5000}" dt="2024-03-06T21:29:14.406" v="2263"/>
          <ac:spMkLst>
            <pc:docMk/>
            <pc:sldMk cId="2326841910" sldId="309"/>
            <ac:spMk id="11" creationId="{ECB094DF-9873-531D-179A-C77661AF766B}"/>
          </ac:spMkLst>
        </pc:spChg>
        <pc:graphicFrameChg chg="add del mod modGraphic">
          <ac:chgData name="Santoro Elisa" userId="9b26e5f6-c6fb-452e-bbef-2879bb817cdf" providerId="ADAL" clId="{99DDBC00-F438-49FE-8E61-514099CD5000}" dt="2024-03-07T17:01:39.322" v="2682" actId="1076"/>
          <ac:graphicFrameMkLst>
            <pc:docMk/>
            <pc:sldMk cId="2326841910" sldId="309"/>
            <ac:graphicFrameMk id="12" creationId="{F2E0172A-C3FC-5FD1-9EEC-AE3283EB4AAF}"/>
          </ac:graphicFrameMkLst>
        </pc:graphicFrameChg>
      </pc:sldChg>
      <pc:sldChg chg="delSp modSp add del mod">
        <pc:chgData name="Santoro Elisa" userId="9b26e5f6-c6fb-452e-bbef-2879bb817cdf" providerId="ADAL" clId="{99DDBC00-F438-49FE-8E61-514099CD5000}" dt="2024-03-07T16:57:10.516" v="2615" actId="47"/>
        <pc:sldMkLst>
          <pc:docMk/>
          <pc:sldMk cId="2265202124" sldId="310"/>
        </pc:sldMkLst>
        <pc:spChg chg="mod">
          <ac:chgData name="Santoro Elisa" userId="9b26e5f6-c6fb-452e-bbef-2879bb817cdf" providerId="ADAL" clId="{99DDBC00-F438-49FE-8E61-514099CD5000}" dt="2024-03-07T16:53:43.417" v="2604" actId="313"/>
          <ac:spMkLst>
            <pc:docMk/>
            <pc:sldMk cId="2265202124" sldId="310"/>
            <ac:spMk id="8" creationId="{356F1223-2771-04DE-55D8-3167EBB63AA2}"/>
          </ac:spMkLst>
        </pc:spChg>
        <pc:graphicFrameChg chg="del">
          <ac:chgData name="Santoro Elisa" userId="9b26e5f6-c6fb-452e-bbef-2879bb817cdf" providerId="ADAL" clId="{99DDBC00-F438-49FE-8E61-514099CD5000}" dt="2024-03-07T16:52:18.765" v="2523" actId="478"/>
          <ac:graphicFrameMkLst>
            <pc:docMk/>
            <pc:sldMk cId="2265202124" sldId="310"/>
            <ac:graphicFrameMk id="12" creationId="{F2E0172A-C3FC-5FD1-9EEC-AE3283EB4AAF}"/>
          </ac:graphicFrameMkLst>
        </pc:graphicFrameChg>
      </pc:sldChg>
      <pc:sldChg chg="addSp delSp modSp add mod ord">
        <pc:chgData name="Santoro Elisa" userId="9b26e5f6-c6fb-452e-bbef-2879bb817cdf" providerId="ADAL" clId="{99DDBC00-F438-49FE-8E61-514099CD5000}" dt="2024-03-08T14:27:07.734" v="7052" actId="1076"/>
        <pc:sldMkLst>
          <pc:docMk/>
          <pc:sldMk cId="2000389268" sldId="311"/>
        </pc:sldMkLst>
        <pc:spChg chg="del">
          <ac:chgData name="Santoro Elisa" userId="9b26e5f6-c6fb-452e-bbef-2879bb817cdf" providerId="ADAL" clId="{99DDBC00-F438-49FE-8E61-514099CD5000}" dt="2024-03-07T16:59:59.359" v="2668" actId="478"/>
          <ac:spMkLst>
            <pc:docMk/>
            <pc:sldMk cId="2000389268" sldId="311"/>
            <ac:spMk id="2" creationId="{00000000-0000-0000-0000-000000000000}"/>
          </ac:spMkLst>
        </pc:spChg>
        <pc:spChg chg="del">
          <ac:chgData name="Santoro Elisa" userId="9b26e5f6-c6fb-452e-bbef-2879bb817cdf" providerId="ADAL" clId="{99DDBC00-F438-49FE-8E61-514099CD5000}" dt="2024-03-07T16:57:37.319" v="2625" actId="478"/>
          <ac:spMkLst>
            <pc:docMk/>
            <pc:sldMk cId="2000389268" sldId="311"/>
            <ac:spMk id="3" creationId="{312C25D4-43FB-A453-583C-66C83A152D43}"/>
          </ac:spMkLst>
        </pc:spChg>
        <pc:spChg chg="add del mod">
          <ac:chgData name="Santoro Elisa" userId="9b26e5f6-c6fb-452e-bbef-2879bb817cdf" providerId="ADAL" clId="{99DDBC00-F438-49FE-8E61-514099CD5000}" dt="2024-03-08T14:26:58.206" v="7050"/>
          <ac:spMkLst>
            <pc:docMk/>
            <pc:sldMk cId="2000389268" sldId="311"/>
            <ac:spMk id="3" creationId="{FC7925D9-D62B-34F4-2127-A6DF2FB87DBA}"/>
          </ac:spMkLst>
        </pc:spChg>
        <pc:spChg chg="add mod">
          <ac:chgData name="Santoro Elisa" userId="9b26e5f6-c6fb-452e-bbef-2879bb817cdf" providerId="ADAL" clId="{99DDBC00-F438-49FE-8E61-514099CD5000}" dt="2024-03-08T14:27:07.734" v="7052" actId="1076"/>
          <ac:spMkLst>
            <pc:docMk/>
            <pc:sldMk cId="2000389268" sldId="311"/>
            <ac:spMk id="6" creationId="{02C88681-DBDA-1E5D-E816-B7ADF21B67AC}"/>
          </ac:spMkLst>
        </pc:spChg>
        <pc:spChg chg="add del mod">
          <ac:chgData name="Santoro Elisa" userId="9b26e5f6-c6fb-452e-bbef-2879bb817cdf" providerId="ADAL" clId="{99DDBC00-F438-49FE-8E61-514099CD5000}" dt="2024-03-07T16:58:17.169" v="2636" actId="478"/>
          <ac:spMkLst>
            <pc:docMk/>
            <pc:sldMk cId="2000389268" sldId="311"/>
            <ac:spMk id="6" creationId="{0C97A730-3C43-543F-DBF9-601D26A4970A}"/>
          </ac:spMkLst>
        </pc:spChg>
        <pc:spChg chg="add del mod">
          <ac:chgData name="Santoro Elisa" userId="9b26e5f6-c6fb-452e-bbef-2879bb817cdf" providerId="ADAL" clId="{99DDBC00-F438-49FE-8E61-514099CD5000}" dt="2024-03-07T16:57:53.447" v="2628"/>
          <ac:spMkLst>
            <pc:docMk/>
            <pc:sldMk cId="2000389268" sldId="311"/>
            <ac:spMk id="9" creationId="{A12847F8-812D-2018-CAC8-1282484E462F}"/>
          </ac:spMkLst>
        </pc:spChg>
        <pc:spChg chg="del">
          <ac:chgData name="Santoro Elisa" userId="9b26e5f6-c6fb-452e-bbef-2879bb817cdf" providerId="ADAL" clId="{99DDBC00-F438-49FE-8E61-514099CD5000}" dt="2024-03-07T16:57:32.224" v="2624" actId="478"/>
          <ac:spMkLst>
            <pc:docMk/>
            <pc:sldMk cId="2000389268" sldId="311"/>
            <ac:spMk id="10" creationId="{1AD231AB-F0B8-0B5C-E482-E318CC253739}"/>
          </ac:spMkLst>
        </pc:spChg>
        <pc:spChg chg="del">
          <ac:chgData name="Santoro Elisa" userId="9b26e5f6-c6fb-452e-bbef-2879bb817cdf" providerId="ADAL" clId="{99DDBC00-F438-49FE-8E61-514099CD5000}" dt="2024-03-07T16:57:22.972" v="2617" actId="478"/>
          <ac:spMkLst>
            <pc:docMk/>
            <pc:sldMk cId="2000389268" sldId="311"/>
            <ac:spMk id="11" creationId="{3687EBBA-2277-1CC0-32E5-9D5ADC8F14EE}"/>
          </ac:spMkLst>
        </pc:spChg>
        <pc:spChg chg="add del mod">
          <ac:chgData name="Santoro Elisa" userId="9b26e5f6-c6fb-452e-bbef-2879bb817cdf" providerId="ADAL" clId="{99DDBC00-F438-49FE-8E61-514099CD5000}" dt="2024-03-07T16:57:53.447" v="2628"/>
          <ac:spMkLst>
            <pc:docMk/>
            <pc:sldMk cId="2000389268" sldId="311"/>
            <ac:spMk id="12" creationId="{13BF415E-4120-A17C-CC8C-8C31AD455CFA}"/>
          </ac:spMkLst>
        </pc:spChg>
        <pc:spChg chg="del">
          <ac:chgData name="Santoro Elisa" userId="9b26e5f6-c6fb-452e-bbef-2879bb817cdf" providerId="ADAL" clId="{99DDBC00-F438-49FE-8E61-514099CD5000}" dt="2024-03-07T16:57:18.550" v="2616" actId="478"/>
          <ac:spMkLst>
            <pc:docMk/>
            <pc:sldMk cId="2000389268" sldId="311"/>
            <ac:spMk id="13" creationId="{E7A62C02-0C36-A096-4080-C7D3B73938C9}"/>
          </ac:spMkLst>
        </pc:spChg>
        <pc:spChg chg="del">
          <ac:chgData name="Santoro Elisa" userId="9b26e5f6-c6fb-452e-bbef-2879bb817cdf" providerId="ADAL" clId="{99DDBC00-F438-49FE-8E61-514099CD5000}" dt="2024-03-07T16:57:32.224" v="2624" actId="478"/>
          <ac:spMkLst>
            <pc:docMk/>
            <pc:sldMk cId="2000389268" sldId="311"/>
            <ac:spMk id="14" creationId="{1AEB5199-B79D-44A9-C3F8-DB1527AA6C1B}"/>
          </ac:spMkLst>
        </pc:spChg>
        <pc:spChg chg="del mod">
          <ac:chgData name="Santoro Elisa" userId="9b26e5f6-c6fb-452e-bbef-2879bb817cdf" providerId="ADAL" clId="{99DDBC00-F438-49FE-8E61-514099CD5000}" dt="2024-03-07T16:57:26.939" v="2622" actId="478"/>
          <ac:spMkLst>
            <pc:docMk/>
            <pc:sldMk cId="2000389268" sldId="311"/>
            <ac:spMk id="15" creationId="{C915403A-898A-60F9-688D-7560D97831FD}"/>
          </ac:spMkLst>
        </pc:spChg>
        <pc:spChg chg="del">
          <ac:chgData name="Santoro Elisa" userId="9b26e5f6-c6fb-452e-bbef-2879bb817cdf" providerId="ADAL" clId="{99DDBC00-F438-49FE-8E61-514099CD5000}" dt="2024-03-07T16:57:37.319" v="2625" actId="478"/>
          <ac:spMkLst>
            <pc:docMk/>
            <pc:sldMk cId="2000389268" sldId="311"/>
            <ac:spMk id="16" creationId="{96B772B5-D69C-2885-7448-314DA1CD9945}"/>
          </ac:spMkLst>
        </pc:spChg>
        <pc:spChg chg="del">
          <ac:chgData name="Santoro Elisa" userId="9b26e5f6-c6fb-452e-bbef-2879bb817cdf" providerId="ADAL" clId="{99DDBC00-F438-49FE-8E61-514099CD5000}" dt="2024-03-07T16:57:32.224" v="2624" actId="478"/>
          <ac:spMkLst>
            <pc:docMk/>
            <pc:sldMk cId="2000389268" sldId="311"/>
            <ac:spMk id="21" creationId="{5B146DD7-94EE-B501-DFF6-ADED05B20D3D}"/>
          </ac:spMkLst>
        </pc:spChg>
        <pc:spChg chg="del mod">
          <ac:chgData name="Santoro Elisa" userId="9b26e5f6-c6fb-452e-bbef-2879bb817cdf" providerId="ADAL" clId="{99DDBC00-F438-49FE-8E61-514099CD5000}" dt="2024-03-07T16:57:29.057" v="2623" actId="478"/>
          <ac:spMkLst>
            <pc:docMk/>
            <pc:sldMk cId="2000389268" sldId="311"/>
            <ac:spMk id="22" creationId="{9FCFB733-9843-2B57-FBAF-F9AFD85EAE40}"/>
          </ac:spMkLst>
        </pc:spChg>
        <pc:spChg chg="add del mod">
          <ac:chgData name="Santoro Elisa" userId="9b26e5f6-c6fb-452e-bbef-2879bb817cdf" providerId="ADAL" clId="{99DDBC00-F438-49FE-8E61-514099CD5000}" dt="2024-03-07T16:59:40.981" v="2665" actId="478"/>
          <ac:spMkLst>
            <pc:docMk/>
            <pc:sldMk cId="2000389268" sldId="311"/>
            <ac:spMk id="23" creationId="{4AAF77F6-247B-E729-A495-A3140C4CC3C7}"/>
          </ac:spMkLst>
        </pc:spChg>
        <pc:spChg chg="add del mod">
          <ac:chgData name="Santoro Elisa" userId="9b26e5f6-c6fb-452e-bbef-2879bb817cdf" providerId="ADAL" clId="{99DDBC00-F438-49FE-8E61-514099CD5000}" dt="2024-03-07T16:59:36.638" v="2663" actId="478"/>
          <ac:spMkLst>
            <pc:docMk/>
            <pc:sldMk cId="2000389268" sldId="311"/>
            <ac:spMk id="24" creationId="{8179A78F-8AA9-757D-C9FE-62F25D1245C6}"/>
          </ac:spMkLst>
        </pc:spChg>
        <pc:spChg chg="add del mod">
          <ac:chgData name="Santoro Elisa" userId="9b26e5f6-c6fb-452e-bbef-2879bb817cdf" providerId="ADAL" clId="{99DDBC00-F438-49FE-8E61-514099CD5000}" dt="2024-03-07T17:01:32.655" v="2681" actId="21"/>
          <ac:spMkLst>
            <pc:docMk/>
            <pc:sldMk cId="2000389268" sldId="311"/>
            <ac:spMk id="25" creationId="{66A9B0E0-74C9-812F-A0EC-DFA820BA6499}"/>
          </ac:spMkLst>
        </pc:spChg>
        <pc:spChg chg="add del mod">
          <ac:chgData name="Santoro Elisa" userId="9b26e5f6-c6fb-452e-bbef-2879bb817cdf" providerId="ADAL" clId="{99DDBC00-F438-49FE-8E61-514099CD5000}" dt="2024-03-07T17:00:01.155" v="2669"/>
          <ac:spMkLst>
            <pc:docMk/>
            <pc:sldMk cId="2000389268" sldId="311"/>
            <ac:spMk id="27" creationId="{6DA58B31-6EDA-F263-1A4D-2A161DCB8728}"/>
          </ac:spMkLst>
        </pc:spChg>
        <pc:spChg chg="add del mod">
          <ac:chgData name="Santoro Elisa" userId="9b26e5f6-c6fb-452e-bbef-2879bb817cdf" providerId="ADAL" clId="{99DDBC00-F438-49FE-8E61-514099CD5000}" dt="2024-03-08T14:26:56.343" v="7049" actId="478"/>
          <ac:spMkLst>
            <pc:docMk/>
            <pc:sldMk cId="2000389268" sldId="311"/>
            <ac:spMk id="28" creationId="{CA82739E-725C-68CA-BCDE-46899DF140A4}"/>
          </ac:spMkLst>
        </pc:spChg>
        <pc:spChg chg="add del mod">
          <ac:chgData name="Santoro Elisa" userId="9b26e5f6-c6fb-452e-bbef-2879bb817cdf" providerId="ADAL" clId="{99DDBC00-F438-49FE-8E61-514099CD5000}" dt="2024-03-07T17:13:21.210" v="2890" actId="478"/>
          <ac:spMkLst>
            <pc:docMk/>
            <pc:sldMk cId="2000389268" sldId="311"/>
            <ac:spMk id="32" creationId="{C9D2F343-499C-D484-C2E8-9CCD03B3840B}"/>
          </ac:spMkLst>
        </pc:spChg>
        <pc:spChg chg="add mod">
          <ac:chgData name="Santoro Elisa" userId="9b26e5f6-c6fb-452e-bbef-2879bb817cdf" providerId="ADAL" clId="{99DDBC00-F438-49FE-8E61-514099CD5000}" dt="2024-03-07T17:26:06.656" v="3204"/>
          <ac:spMkLst>
            <pc:docMk/>
            <pc:sldMk cId="2000389268" sldId="311"/>
            <ac:spMk id="33" creationId="{2BB9DDA0-8E13-495C-5A28-4C28EC61481F}"/>
          </ac:spMkLst>
        </pc:spChg>
        <pc:spChg chg="add mod">
          <ac:chgData name="Santoro Elisa" userId="9b26e5f6-c6fb-452e-bbef-2879bb817cdf" providerId="ADAL" clId="{99DDBC00-F438-49FE-8E61-514099CD5000}" dt="2024-03-07T17:24:47.755" v="3194" actId="1038"/>
          <ac:spMkLst>
            <pc:docMk/>
            <pc:sldMk cId="2000389268" sldId="311"/>
            <ac:spMk id="34" creationId="{2F5D4B03-966F-E886-F366-16FFAB4ED0A1}"/>
          </ac:spMkLst>
        </pc:spChg>
        <pc:spChg chg="add mod">
          <ac:chgData name="Santoro Elisa" userId="9b26e5f6-c6fb-452e-bbef-2879bb817cdf" providerId="ADAL" clId="{99DDBC00-F438-49FE-8E61-514099CD5000}" dt="2024-03-07T17:23:59.755" v="3176" actId="1037"/>
          <ac:spMkLst>
            <pc:docMk/>
            <pc:sldMk cId="2000389268" sldId="311"/>
            <ac:spMk id="35" creationId="{C1FF65EE-C2EF-22FA-BD53-35D22C712B15}"/>
          </ac:spMkLst>
        </pc:spChg>
        <pc:spChg chg="add del mod ord">
          <ac:chgData name="Santoro Elisa" userId="9b26e5f6-c6fb-452e-bbef-2879bb817cdf" providerId="ADAL" clId="{99DDBC00-F438-49FE-8E61-514099CD5000}" dt="2024-03-07T17:18:00.672" v="3060" actId="478"/>
          <ac:spMkLst>
            <pc:docMk/>
            <pc:sldMk cId="2000389268" sldId="311"/>
            <ac:spMk id="36" creationId="{3A33FFDF-C8C9-1F6E-54A8-6F6840CA5C3E}"/>
          </ac:spMkLst>
        </pc:spChg>
        <pc:spChg chg="add del mod ord">
          <ac:chgData name="Santoro Elisa" userId="9b26e5f6-c6fb-452e-bbef-2879bb817cdf" providerId="ADAL" clId="{99DDBC00-F438-49FE-8E61-514099CD5000}" dt="2024-03-07T17:25:58.309" v="3202" actId="478"/>
          <ac:spMkLst>
            <pc:docMk/>
            <pc:sldMk cId="2000389268" sldId="311"/>
            <ac:spMk id="37" creationId="{0598AC19-EE20-FFBD-DB90-E79D65F7CA5E}"/>
          </ac:spMkLst>
        </pc:spChg>
        <pc:spChg chg="add del mod">
          <ac:chgData name="Santoro Elisa" userId="9b26e5f6-c6fb-452e-bbef-2879bb817cdf" providerId="ADAL" clId="{99DDBC00-F438-49FE-8E61-514099CD5000}" dt="2024-03-07T17:26:10.459" v="3205" actId="478"/>
          <ac:spMkLst>
            <pc:docMk/>
            <pc:sldMk cId="2000389268" sldId="311"/>
            <ac:spMk id="40" creationId="{5FAA22D3-7BC2-B768-3D50-89461132B1E5}"/>
          </ac:spMkLst>
        </pc:spChg>
        <pc:spChg chg="add del">
          <ac:chgData name="Santoro Elisa" userId="9b26e5f6-c6fb-452e-bbef-2879bb817cdf" providerId="ADAL" clId="{99DDBC00-F438-49FE-8E61-514099CD5000}" dt="2024-03-07T17:26:49.669" v="3207" actId="478"/>
          <ac:spMkLst>
            <pc:docMk/>
            <pc:sldMk cId="2000389268" sldId="311"/>
            <ac:spMk id="41" creationId="{9EB1A7F8-D7B5-4C33-2D38-F96DEF8ABB30}"/>
          </ac:spMkLst>
        </pc:spChg>
        <pc:spChg chg="add del mod">
          <ac:chgData name="Santoro Elisa" userId="9b26e5f6-c6fb-452e-bbef-2879bb817cdf" providerId="ADAL" clId="{99DDBC00-F438-49FE-8E61-514099CD5000}" dt="2024-03-07T17:26:58.409" v="3212" actId="478"/>
          <ac:spMkLst>
            <pc:docMk/>
            <pc:sldMk cId="2000389268" sldId="311"/>
            <ac:spMk id="42" creationId="{5830EDEB-52FE-D40E-8E9C-0A45D0BAA58F}"/>
          </ac:spMkLst>
        </pc:spChg>
        <pc:picChg chg="del mod">
          <ac:chgData name="Santoro Elisa" userId="9b26e5f6-c6fb-452e-bbef-2879bb817cdf" providerId="ADAL" clId="{99DDBC00-F438-49FE-8E61-514099CD5000}" dt="2024-03-07T16:57:23.604" v="2619" actId="478"/>
          <ac:picMkLst>
            <pc:docMk/>
            <pc:sldMk cId="2000389268" sldId="311"/>
            <ac:picMk id="17" creationId="{4EDAB4C1-82F5-F773-62A3-C46EDB1919C6}"/>
          </ac:picMkLst>
        </pc:picChg>
        <pc:picChg chg="del">
          <ac:chgData name="Santoro Elisa" userId="9b26e5f6-c6fb-452e-bbef-2879bb817cdf" providerId="ADAL" clId="{99DDBC00-F438-49FE-8E61-514099CD5000}" dt="2024-03-07T16:57:32.224" v="2624" actId="478"/>
          <ac:picMkLst>
            <pc:docMk/>
            <pc:sldMk cId="2000389268" sldId="311"/>
            <ac:picMk id="18" creationId="{E21B1CFD-4602-ADF5-2E3C-C702500EEB98}"/>
          </ac:picMkLst>
        </pc:picChg>
        <pc:picChg chg="del">
          <ac:chgData name="Santoro Elisa" userId="9b26e5f6-c6fb-452e-bbef-2879bb817cdf" providerId="ADAL" clId="{99DDBC00-F438-49FE-8E61-514099CD5000}" dt="2024-03-07T16:57:37.319" v="2625" actId="478"/>
          <ac:picMkLst>
            <pc:docMk/>
            <pc:sldMk cId="2000389268" sldId="311"/>
            <ac:picMk id="20" creationId="{5D3EE850-8132-DAB7-A10D-678E6B6E850B}"/>
          </ac:picMkLst>
        </pc:picChg>
        <pc:picChg chg="add del mod modCrop">
          <ac:chgData name="Santoro Elisa" userId="9b26e5f6-c6fb-452e-bbef-2879bb817cdf" providerId="ADAL" clId="{99DDBC00-F438-49FE-8E61-514099CD5000}" dt="2024-03-07T17:02:42.260" v="2807" actId="478"/>
          <ac:picMkLst>
            <pc:docMk/>
            <pc:sldMk cId="2000389268" sldId="311"/>
            <ac:picMk id="30" creationId="{8F972996-E164-A7A6-A4AB-6833EDB1A745}"/>
          </ac:picMkLst>
        </pc:picChg>
        <pc:picChg chg="add del mod modCrop">
          <ac:chgData name="Santoro Elisa" userId="9b26e5f6-c6fb-452e-bbef-2879bb817cdf" providerId="ADAL" clId="{99DDBC00-F438-49FE-8E61-514099CD5000}" dt="2024-03-07T17:10:55.229" v="2842" actId="478"/>
          <ac:picMkLst>
            <pc:docMk/>
            <pc:sldMk cId="2000389268" sldId="311"/>
            <ac:picMk id="31" creationId="{8FBAF1CF-7A63-FC77-B2C1-93E8216D3E8A}"/>
          </ac:picMkLst>
        </pc:picChg>
        <pc:picChg chg="add mod">
          <ac:chgData name="Santoro Elisa" userId="9b26e5f6-c6fb-452e-bbef-2879bb817cdf" providerId="ADAL" clId="{99DDBC00-F438-49FE-8E61-514099CD5000}" dt="2024-03-07T17:19:41.633" v="3077" actId="1037"/>
          <ac:picMkLst>
            <pc:docMk/>
            <pc:sldMk cId="2000389268" sldId="311"/>
            <ac:picMk id="1030" creationId="{8D520E9F-868F-367E-7BB4-FBEE471142BE}"/>
          </ac:picMkLst>
        </pc:picChg>
        <pc:picChg chg="add mod">
          <ac:chgData name="Santoro Elisa" userId="9b26e5f6-c6fb-452e-bbef-2879bb817cdf" providerId="ADAL" clId="{99DDBC00-F438-49FE-8E61-514099CD5000}" dt="2024-03-07T17:14:05.540" v="2934" actId="14100"/>
          <ac:picMkLst>
            <pc:docMk/>
            <pc:sldMk cId="2000389268" sldId="311"/>
            <ac:picMk id="1032" creationId="{C419C6C3-9A77-3F66-0C8B-7B310424DA6F}"/>
          </ac:picMkLst>
        </pc:picChg>
        <pc:picChg chg="add mod">
          <ac:chgData name="Santoro Elisa" userId="9b26e5f6-c6fb-452e-bbef-2879bb817cdf" providerId="ADAL" clId="{99DDBC00-F438-49FE-8E61-514099CD5000}" dt="2024-03-07T17:14:10.364" v="2935" actId="14100"/>
          <ac:picMkLst>
            <pc:docMk/>
            <pc:sldMk cId="2000389268" sldId="311"/>
            <ac:picMk id="1034" creationId="{41D37D02-DB1E-CF9B-1881-03B4D5828983}"/>
          </ac:picMkLst>
        </pc:picChg>
        <pc:cxnChg chg="add mod">
          <ac:chgData name="Santoro Elisa" userId="9b26e5f6-c6fb-452e-bbef-2879bb817cdf" providerId="ADAL" clId="{99DDBC00-F438-49FE-8E61-514099CD5000}" dt="2024-03-07T17:23:20.232" v="3131" actId="1076"/>
          <ac:cxnSpMkLst>
            <pc:docMk/>
            <pc:sldMk cId="2000389268" sldId="311"/>
            <ac:cxnSpMk id="39" creationId="{8A68DC7B-D48C-58A7-C07C-C8018E3B7FBE}"/>
          </ac:cxnSpMkLst>
        </pc:cxnChg>
      </pc:sldChg>
      <pc:sldChg chg="addSp delSp modSp add mod">
        <pc:chgData name="Santoro Elisa" userId="9b26e5f6-c6fb-452e-bbef-2879bb817cdf" providerId="ADAL" clId="{99DDBC00-F438-49FE-8E61-514099CD5000}" dt="2024-03-08T14:28:07.751" v="7056"/>
        <pc:sldMkLst>
          <pc:docMk/>
          <pc:sldMk cId="1632259013" sldId="312"/>
        </pc:sldMkLst>
        <pc:spChg chg="add mod">
          <ac:chgData name="Santoro Elisa" userId="9b26e5f6-c6fb-452e-bbef-2879bb817cdf" providerId="ADAL" clId="{99DDBC00-F438-49FE-8E61-514099CD5000}" dt="2024-03-07T17:52:40.689" v="4741" actId="14100"/>
          <ac:spMkLst>
            <pc:docMk/>
            <pc:sldMk cId="1632259013" sldId="312"/>
            <ac:spMk id="2" creationId="{91DC1F1F-A04B-3CB6-9744-C31D8921635F}"/>
          </ac:spMkLst>
        </pc:spChg>
        <pc:spChg chg="add mod">
          <ac:chgData name="Santoro Elisa" userId="9b26e5f6-c6fb-452e-bbef-2879bb817cdf" providerId="ADAL" clId="{99DDBC00-F438-49FE-8E61-514099CD5000}" dt="2024-03-08T14:28:03.776" v="7055" actId="478"/>
          <ac:spMkLst>
            <pc:docMk/>
            <pc:sldMk cId="1632259013" sldId="312"/>
            <ac:spMk id="6" creationId="{1A5AFAD9-8E98-B3D6-E191-B7BDCD85E231}"/>
          </ac:spMkLst>
        </pc:spChg>
        <pc:spChg chg="add del mod">
          <ac:chgData name="Santoro Elisa" userId="9b26e5f6-c6fb-452e-bbef-2879bb817cdf" providerId="ADAL" clId="{99DDBC00-F438-49FE-8E61-514099CD5000}" dt="2024-03-07T17:45:17.892" v="4348"/>
          <ac:spMkLst>
            <pc:docMk/>
            <pc:sldMk cId="1632259013" sldId="312"/>
            <ac:spMk id="6" creationId="{8E4CA4EC-09C7-F56A-76B7-90C6A66891A0}"/>
          </ac:spMkLst>
        </pc:spChg>
        <pc:spChg chg="add del mod">
          <ac:chgData name="Santoro Elisa" userId="9b26e5f6-c6fb-452e-bbef-2879bb817cdf" providerId="ADAL" clId="{99DDBC00-F438-49FE-8E61-514099CD5000}" dt="2024-03-08T14:28:03.776" v="7055" actId="478"/>
          <ac:spMkLst>
            <pc:docMk/>
            <pc:sldMk cId="1632259013" sldId="312"/>
            <ac:spMk id="9" creationId="{3937C0BD-B08B-6221-9345-A715608B4418}"/>
          </ac:spMkLst>
        </pc:spChg>
        <pc:spChg chg="add mod">
          <ac:chgData name="Santoro Elisa" userId="9b26e5f6-c6fb-452e-bbef-2879bb817cdf" providerId="ADAL" clId="{99DDBC00-F438-49FE-8E61-514099CD5000}" dt="2024-03-08T14:28:07.751" v="7056"/>
          <ac:spMkLst>
            <pc:docMk/>
            <pc:sldMk cId="1632259013" sldId="312"/>
            <ac:spMk id="10" creationId="{A584AA69-F3E8-1635-38B2-2837ADF75C34}"/>
          </ac:spMkLst>
        </pc:spChg>
        <pc:spChg chg="del">
          <ac:chgData name="Santoro Elisa" userId="9b26e5f6-c6fb-452e-bbef-2879bb817cdf" providerId="ADAL" clId="{99DDBC00-F438-49FE-8E61-514099CD5000}" dt="2024-03-07T17:45:15.180" v="4347" actId="478"/>
          <ac:spMkLst>
            <pc:docMk/>
            <pc:sldMk cId="1632259013" sldId="312"/>
            <ac:spMk id="28" creationId="{CA82739E-725C-68CA-BCDE-46899DF140A4}"/>
          </ac:spMkLst>
        </pc:spChg>
        <pc:spChg chg="mod">
          <ac:chgData name="Santoro Elisa" userId="9b26e5f6-c6fb-452e-bbef-2879bb817cdf" providerId="ADAL" clId="{99DDBC00-F438-49FE-8E61-514099CD5000}" dt="2024-03-07T17:24:33.672" v="3184"/>
          <ac:spMkLst>
            <pc:docMk/>
            <pc:sldMk cId="1632259013" sldId="312"/>
            <ac:spMk id="33" creationId="{2BB9DDA0-8E13-495C-5A28-4C28EC61481F}"/>
          </ac:spMkLst>
        </pc:spChg>
        <pc:spChg chg="mod">
          <ac:chgData name="Santoro Elisa" userId="9b26e5f6-c6fb-452e-bbef-2879bb817cdf" providerId="ADAL" clId="{99DDBC00-F438-49FE-8E61-514099CD5000}" dt="2024-03-07T17:24:42.831" v="3189" actId="1038"/>
          <ac:spMkLst>
            <pc:docMk/>
            <pc:sldMk cId="1632259013" sldId="312"/>
            <ac:spMk id="34" creationId="{2F5D4B03-966F-E886-F366-16FFAB4ED0A1}"/>
          </ac:spMkLst>
        </pc:spChg>
        <pc:spChg chg="mod">
          <ac:chgData name="Santoro Elisa" userId="9b26e5f6-c6fb-452e-bbef-2879bb817cdf" providerId="ADAL" clId="{99DDBC00-F438-49FE-8E61-514099CD5000}" dt="2024-03-07T17:24:22.101" v="3180" actId="1076"/>
          <ac:spMkLst>
            <pc:docMk/>
            <pc:sldMk cId="1632259013" sldId="312"/>
            <ac:spMk id="37" creationId="{0598AC19-EE20-FFBD-DB90-E79D65F7CA5E}"/>
          </ac:spMkLst>
        </pc:spChg>
        <pc:spChg chg="del">
          <ac:chgData name="Santoro Elisa" userId="9b26e5f6-c6fb-452e-bbef-2879bb817cdf" providerId="ADAL" clId="{99DDBC00-F438-49FE-8E61-514099CD5000}" dt="2024-03-07T17:33:29.991" v="3552" actId="478"/>
          <ac:spMkLst>
            <pc:docMk/>
            <pc:sldMk cId="1632259013" sldId="312"/>
            <ac:spMk id="40" creationId="{5FAA22D3-7BC2-B768-3D50-89461132B1E5}"/>
          </ac:spMkLst>
        </pc:spChg>
      </pc:sldChg>
      <pc:sldChg chg="modSp add del mod">
        <pc:chgData name="Santoro Elisa" userId="9b26e5f6-c6fb-452e-bbef-2879bb817cdf" providerId="ADAL" clId="{99DDBC00-F438-49FE-8E61-514099CD5000}" dt="2024-03-07T17:24:03.547" v="3177" actId="47"/>
        <pc:sldMkLst>
          <pc:docMk/>
          <pc:sldMk cId="2410128548" sldId="312"/>
        </pc:sldMkLst>
        <pc:spChg chg="mod">
          <ac:chgData name="Santoro Elisa" userId="9b26e5f6-c6fb-452e-bbef-2879bb817cdf" providerId="ADAL" clId="{99DDBC00-F438-49FE-8E61-514099CD5000}" dt="2024-03-07T17:22:28.097" v="3119" actId="207"/>
          <ac:spMkLst>
            <pc:docMk/>
            <pc:sldMk cId="2410128548" sldId="312"/>
            <ac:spMk id="33" creationId="{2BB9DDA0-8E13-495C-5A28-4C28EC61481F}"/>
          </ac:spMkLst>
        </pc:spChg>
        <pc:spChg chg="mod">
          <ac:chgData name="Santoro Elisa" userId="9b26e5f6-c6fb-452e-bbef-2879bb817cdf" providerId="ADAL" clId="{99DDBC00-F438-49FE-8E61-514099CD5000}" dt="2024-03-07T17:23:00.984" v="3127" actId="14100"/>
          <ac:spMkLst>
            <pc:docMk/>
            <pc:sldMk cId="2410128548" sldId="312"/>
            <ac:spMk id="34" creationId="{2F5D4B03-966F-E886-F366-16FFAB4ED0A1}"/>
          </ac:spMkLst>
        </pc:spChg>
        <pc:spChg chg="mod">
          <ac:chgData name="Santoro Elisa" userId="9b26e5f6-c6fb-452e-bbef-2879bb817cdf" providerId="ADAL" clId="{99DDBC00-F438-49FE-8E61-514099CD5000}" dt="2024-03-07T17:22:49.413" v="3124" actId="14100"/>
          <ac:spMkLst>
            <pc:docMk/>
            <pc:sldMk cId="2410128548" sldId="312"/>
            <ac:spMk id="37" creationId="{0598AC19-EE20-FFBD-DB90-E79D65F7CA5E}"/>
          </ac:spMkLst>
        </pc:spChg>
        <pc:picChg chg="mod">
          <ac:chgData name="Santoro Elisa" userId="9b26e5f6-c6fb-452e-bbef-2879bb817cdf" providerId="ADAL" clId="{99DDBC00-F438-49FE-8E61-514099CD5000}" dt="2024-03-07T17:22:11.899" v="3114" actId="1038"/>
          <ac:picMkLst>
            <pc:docMk/>
            <pc:sldMk cId="2410128548" sldId="312"/>
            <ac:picMk id="1032" creationId="{C419C6C3-9A77-3F66-0C8B-7B310424DA6F}"/>
          </ac:picMkLst>
        </pc:picChg>
        <pc:cxnChg chg="mod">
          <ac:chgData name="Santoro Elisa" userId="9b26e5f6-c6fb-452e-bbef-2879bb817cdf" providerId="ADAL" clId="{99DDBC00-F438-49FE-8E61-514099CD5000}" dt="2024-03-07T17:22:52.117" v="3125" actId="1076"/>
          <ac:cxnSpMkLst>
            <pc:docMk/>
            <pc:sldMk cId="2410128548" sldId="312"/>
            <ac:cxnSpMk id="39" creationId="{8A68DC7B-D48C-58A7-C07C-C8018E3B7FBE}"/>
          </ac:cxnSpMkLst>
        </pc:cxnChg>
      </pc:sldChg>
      <pc:sldChg chg="addSp delSp modSp add mod">
        <pc:chgData name="Santoro Elisa" userId="9b26e5f6-c6fb-452e-bbef-2879bb817cdf" providerId="ADAL" clId="{99DDBC00-F438-49FE-8E61-514099CD5000}" dt="2024-03-08T14:26:40.005" v="7048" actId="1076"/>
        <pc:sldMkLst>
          <pc:docMk/>
          <pc:sldMk cId="581576079" sldId="313"/>
        </pc:sldMkLst>
        <pc:spChg chg="add mod">
          <ac:chgData name="Santoro Elisa" userId="9b26e5f6-c6fb-452e-bbef-2879bb817cdf" providerId="ADAL" clId="{99DDBC00-F438-49FE-8E61-514099CD5000}" dt="2024-03-07T17:52:54.582" v="4743" actId="14100"/>
          <ac:spMkLst>
            <pc:docMk/>
            <pc:sldMk cId="581576079" sldId="313"/>
            <ac:spMk id="2" creationId="{FC8A4BEE-4B43-2D9E-8B13-01FAA6F9E1E0}"/>
          </ac:spMkLst>
        </pc:spChg>
        <pc:spChg chg="add del mod">
          <ac:chgData name="Santoro Elisa" userId="9b26e5f6-c6fb-452e-bbef-2879bb817cdf" providerId="ADAL" clId="{99DDBC00-F438-49FE-8E61-514099CD5000}" dt="2024-03-07T17:45:30.511" v="4351"/>
          <ac:spMkLst>
            <pc:docMk/>
            <pc:sldMk cId="581576079" sldId="313"/>
            <ac:spMk id="6" creationId="{33D40C98-676D-EF62-90B5-B2691BFEF17A}"/>
          </ac:spMkLst>
        </pc:spChg>
        <pc:spChg chg="add mod">
          <ac:chgData name="Santoro Elisa" userId="9b26e5f6-c6fb-452e-bbef-2879bb817cdf" providerId="ADAL" clId="{99DDBC00-F438-49FE-8E61-514099CD5000}" dt="2024-03-08T14:26:40.005" v="7048" actId="1076"/>
          <ac:spMkLst>
            <pc:docMk/>
            <pc:sldMk cId="581576079" sldId="313"/>
            <ac:spMk id="9" creationId="{5ABA40A3-3C74-97A1-A117-F636C91D5BF1}"/>
          </ac:spMkLst>
        </pc:spChg>
        <pc:spChg chg="del">
          <ac:chgData name="Santoro Elisa" userId="9b26e5f6-c6fb-452e-bbef-2879bb817cdf" providerId="ADAL" clId="{99DDBC00-F438-49FE-8E61-514099CD5000}" dt="2024-03-07T17:45:27.971" v="4350" actId="478"/>
          <ac:spMkLst>
            <pc:docMk/>
            <pc:sldMk cId="581576079" sldId="313"/>
            <ac:spMk id="28" creationId="{CA82739E-725C-68CA-BCDE-46899DF140A4}"/>
          </ac:spMkLst>
        </pc:spChg>
        <pc:spChg chg="mod">
          <ac:chgData name="Santoro Elisa" userId="9b26e5f6-c6fb-452e-bbef-2879bb817cdf" providerId="ADAL" clId="{99DDBC00-F438-49FE-8E61-514099CD5000}" dt="2024-03-07T17:25:09.803" v="3200" actId="207"/>
          <ac:spMkLst>
            <pc:docMk/>
            <pc:sldMk cId="581576079" sldId="313"/>
            <ac:spMk id="34" creationId="{2F5D4B03-966F-E886-F366-16FFAB4ED0A1}"/>
          </ac:spMkLst>
        </pc:spChg>
        <pc:spChg chg="mod">
          <ac:chgData name="Santoro Elisa" userId="9b26e5f6-c6fb-452e-bbef-2879bb817cdf" providerId="ADAL" clId="{99DDBC00-F438-49FE-8E61-514099CD5000}" dt="2024-03-07T17:25:04.433" v="3198" actId="207"/>
          <ac:spMkLst>
            <pc:docMk/>
            <pc:sldMk cId="581576079" sldId="313"/>
            <ac:spMk id="35" creationId="{C1FF65EE-C2EF-22FA-BD53-35D22C712B15}"/>
          </ac:spMkLst>
        </pc:spChg>
        <pc:spChg chg="mod">
          <ac:chgData name="Santoro Elisa" userId="9b26e5f6-c6fb-452e-bbef-2879bb817cdf" providerId="ADAL" clId="{99DDBC00-F438-49FE-8E61-514099CD5000}" dt="2024-03-07T17:24:58.988" v="3196" actId="1076"/>
          <ac:spMkLst>
            <pc:docMk/>
            <pc:sldMk cId="581576079" sldId="313"/>
            <ac:spMk id="37" creationId="{0598AC19-EE20-FFBD-DB90-E79D65F7CA5E}"/>
          </ac:spMkLst>
        </pc:spChg>
        <pc:spChg chg="del">
          <ac:chgData name="Santoro Elisa" userId="9b26e5f6-c6fb-452e-bbef-2879bb817cdf" providerId="ADAL" clId="{99DDBC00-F438-49FE-8E61-514099CD5000}" dt="2024-03-07T17:33:32.828" v="3553" actId="478"/>
          <ac:spMkLst>
            <pc:docMk/>
            <pc:sldMk cId="581576079" sldId="313"/>
            <ac:spMk id="40" creationId="{5FAA22D3-7BC2-B768-3D50-89461132B1E5}"/>
          </ac:spMkLst>
        </pc:spChg>
      </pc:sldChg>
      <pc:sldChg chg="addSp delSp modSp add mod">
        <pc:chgData name="Santoro Elisa" userId="9b26e5f6-c6fb-452e-bbef-2879bb817cdf" providerId="ADAL" clId="{99DDBC00-F438-49FE-8E61-514099CD5000}" dt="2024-03-08T14:27:18.853" v="7054"/>
        <pc:sldMkLst>
          <pc:docMk/>
          <pc:sldMk cId="127881281" sldId="314"/>
        </pc:sldMkLst>
        <pc:spChg chg="add mod">
          <ac:chgData name="Santoro Elisa" userId="9b26e5f6-c6fb-452e-bbef-2879bb817cdf" providerId="ADAL" clId="{99DDBC00-F438-49FE-8E61-514099CD5000}" dt="2024-03-08T14:27:13.913" v="7053" actId="478"/>
          <ac:spMkLst>
            <pc:docMk/>
            <pc:sldMk cId="127881281" sldId="314"/>
            <ac:spMk id="3" creationId="{7F5CF0F7-4667-0E33-3268-05201DDE9E50}"/>
          </ac:spMkLst>
        </pc:spChg>
        <pc:spChg chg="add del mod">
          <ac:chgData name="Santoro Elisa" userId="9b26e5f6-c6fb-452e-bbef-2879bb817cdf" providerId="ADAL" clId="{99DDBC00-F438-49FE-8E61-514099CD5000}" dt="2024-03-07T17:45:05.899" v="4345"/>
          <ac:spMkLst>
            <pc:docMk/>
            <pc:sldMk cId="127881281" sldId="314"/>
            <ac:spMk id="3" creationId="{F1100D48-F9A5-1B2D-6388-7F083355773B}"/>
          </ac:spMkLst>
        </pc:spChg>
        <pc:spChg chg="add del mod">
          <ac:chgData name="Santoro Elisa" userId="9b26e5f6-c6fb-452e-bbef-2879bb817cdf" providerId="ADAL" clId="{99DDBC00-F438-49FE-8E61-514099CD5000}" dt="2024-03-08T14:27:13.913" v="7053" actId="478"/>
          <ac:spMkLst>
            <pc:docMk/>
            <pc:sldMk cId="127881281" sldId="314"/>
            <ac:spMk id="6" creationId="{D472FEA7-E39C-F06A-4DC1-B7BF05DD6101}"/>
          </ac:spMkLst>
        </pc:spChg>
        <pc:spChg chg="add mod">
          <ac:chgData name="Santoro Elisa" userId="9b26e5f6-c6fb-452e-bbef-2879bb817cdf" providerId="ADAL" clId="{99DDBC00-F438-49FE-8E61-514099CD5000}" dt="2024-03-08T14:27:18.853" v="7054"/>
          <ac:spMkLst>
            <pc:docMk/>
            <pc:sldMk cId="127881281" sldId="314"/>
            <ac:spMk id="9" creationId="{475D4E80-52F0-6AA8-726F-4098F512F7B9}"/>
          </ac:spMkLst>
        </pc:spChg>
        <pc:spChg chg="del">
          <ac:chgData name="Santoro Elisa" userId="9b26e5f6-c6fb-452e-bbef-2879bb817cdf" providerId="ADAL" clId="{99DDBC00-F438-49FE-8E61-514099CD5000}" dt="2024-03-07T17:45:02.812" v="4344" actId="478"/>
          <ac:spMkLst>
            <pc:docMk/>
            <pc:sldMk cId="127881281" sldId="314"/>
            <ac:spMk id="28" creationId="{CA82739E-725C-68CA-BCDE-46899DF140A4}"/>
          </ac:spMkLst>
        </pc:spChg>
        <pc:spChg chg="mod">
          <ac:chgData name="Santoro Elisa" userId="9b26e5f6-c6fb-452e-bbef-2879bb817cdf" providerId="ADAL" clId="{99DDBC00-F438-49FE-8E61-514099CD5000}" dt="2024-03-07T17:52:27.124" v="4737" actId="14100"/>
          <ac:spMkLst>
            <pc:docMk/>
            <pc:sldMk cId="127881281" sldId="314"/>
            <ac:spMk id="40" creationId="{5FAA22D3-7BC2-B768-3D50-89461132B1E5}"/>
          </ac:spMkLst>
        </pc:spChg>
      </pc:sldChg>
      <pc:sldChg chg="addSp delSp modSp add mod">
        <pc:chgData name="Santoro Elisa" userId="9b26e5f6-c6fb-452e-bbef-2879bb817cdf" providerId="ADAL" clId="{99DDBC00-F438-49FE-8E61-514099CD5000}" dt="2024-03-08T14:28:14.882" v="7058"/>
        <pc:sldMkLst>
          <pc:docMk/>
          <pc:sldMk cId="1623176984" sldId="315"/>
        </pc:sldMkLst>
        <pc:spChg chg="mod">
          <ac:chgData name="Santoro Elisa" userId="9b26e5f6-c6fb-452e-bbef-2879bb817cdf" providerId="ADAL" clId="{99DDBC00-F438-49FE-8E61-514099CD5000}" dt="2024-03-07T18:24:32.472" v="5221" actId="14100"/>
          <ac:spMkLst>
            <pc:docMk/>
            <pc:sldMk cId="1623176984" sldId="315"/>
            <ac:spMk id="2" creationId="{FC8A4BEE-4B43-2D9E-8B13-01FAA6F9E1E0}"/>
          </ac:spMkLst>
        </pc:spChg>
        <pc:spChg chg="del mod">
          <ac:chgData name="Santoro Elisa" userId="9b26e5f6-c6fb-452e-bbef-2879bb817cdf" providerId="ADAL" clId="{99DDBC00-F438-49FE-8E61-514099CD5000}" dt="2024-03-08T14:28:12.687" v="7057" actId="478"/>
          <ac:spMkLst>
            <pc:docMk/>
            <pc:sldMk cId="1623176984" sldId="315"/>
            <ac:spMk id="9" creationId="{5ABA40A3-3C74-97A1-A117-F636C91D5BF1}"/>
          </ac:spMkLst>
        </pc:spChg>
        <pc:spChg chg="add mod">
          <ac:chgData name="Santoro Elisa" userId="9b26e5f6-c6fb-452e-bbef-2879bb817cdf" providerId="ADAL" clId="{99DDBC00-F438-49FE-8E61-514099CD5000}" dt="2024-03-08T14:28:12.687" v="7057" actId="478"/>
          <ac:spMkLst>
            <pc:docMk/>
            <pc:sldMk cId="1623176984" sldId="315"/>
            <ac:spMk id="10" creationId="{1E0CA3B2-F345-B1FB-00D3-C522E60ACA1E}"/>
          </ac:spMkLst>
        </pc:spChg>
        <pc:spChg chg="add mod">
          <ac:chgData name="Santoro Elisa" userId="9b26e5f6-c6fb-452e-bbef-2879bb817cdf" providerId="ADAL" clId="{99DDBC00-F438-49FE-8E61-514099CD5000}" dt="2024-03-08T14:28:14.882" v="7058"/>
          <ac:spMkLst>
            <pc:docMk/>
            <pc:sldMk cId="1623176984" sldId="315"/>
            <ac:spMk id="11" creationId="{F7927F22-01D5-0994-FFA5-ED502E5697C4}"/>
          </ac:spMkLst>
        </pc:spChg>
        <pc:spChg chg="mod">
          <ac:chgData name="Santoro Elisa" userId="9b26e5f6-c6fb-452e-bbef-2879bb817cdf" providerId="ADAL" clId="{99DDBC00-F438-49FE-8E61-514099CD5000}" dt="2024-03-07T17:47:48.771" v="4391" actId="207"/>
          <ac:spMkLst>
            <pc:docMk/>
            <pc:sldMk cId="1623176984" sldId="315"/>
            <ac:spMk id="35" creationId="{C1FF65EE-C2EF-22FA-BD53-35D22C712B15}"/>
          </ac:spMkLst>
        </pc:spChg>
        <pc:spChg chg="del">
          <ac:chgData name="Santoro Elisa" userId="9b26e5f6-c6fb-452e-bbef-2879bb817cdf" providerId="ADAL" clId="{99DDBC00-F438-49FE-8E61-514099CD5000}" dt="2024-03-07T17:47:26.576" v="4388" actId="478"/>
          <ac:spMkLst>
            <pc:docMk/>
            <pc:sldMk cId="1623176984" sldId="315"/>
            <ac:spMk id="37" creationId="{0598AC19-EE20-FFBD-DB90-E79D65F7CA5E}"/>
          </ac:spMkLst>
        </pc:spChg>
        <pc:cxnChg chg="add mod">
          <ac:chgData name="Santoro Elisa" userId="9b26e5f6-c6fb-452e-bbef-2879bb817cdf" providerId="ADAL" clId="{99DDBC00-F438-49FE-8E61-514099CD5000}" dt="2024-03-07T17:48:04.681" v="4392"/>
          <ac:cxnSpMkLst>
            <pc:docMk/>
            <pc:sldMk cId="1623176984" sldId="315"/>
            <ac:cxnSpMk id="3" creationId="{3C1427E6-B0FD-B5FC-D0EC-4C473383A409}"/>
          </ac:cxnSpMkLst>
        </pc:cxnChg>
        <pc:cxnChg chg="del">
          <ac:chgData name="Santoro Elisa" userId="9b26e5f6-c6fb-452e-bbef-2879bb817cdf" providerId="ADAL" clId="{99DDBC00-F438-49FE-8E61-514099CD5000}" dt="2024-03-07T17:47:33.506" v="4389" actId="478"/>
          <ac:cxnSpMkLst>
            <pc:docMk/>
            <pc:sldMk cId="1623176984" sldId="315"/>
            <ac:cxnSpMk id="39" creationId="{8A68DC7B-D48C-58A7-C07C-C8018E3B7FBE}"/>
          </ac:cxnSpMkLst>
        </pc:cxnChg>
      </pc:sldChg>
      <pc:sldChg chg="addSp delSp modSp del mod ord">
        <pc:chgData name="Santoro Elisa" userId="9b26e5f6-c6fb-452e-bbef-2879bb817cdf" providerId="ADAL" clId="{99DDBC00-F438-49FE-8E61-514099CD5000}" dt="2024-03-07T18:56:25.826" v="5777" actId="47"/>
        <pc:sldMkLst>
          <pc:docMk/>
          <pc:sldMk cId="1628106762" sldId="316"/>
        </pc:sldMkLst>
        <pc:spChg chg="del mod">
          <ac:chgData name="Santoro Elisa" userId="9b26e5f6-c6fb-452e-bbef-2879bb817cdf" providerId="ADAL" clId="{99DDBC00-F438-49FE-8E61-514099CD5000}" dt="2024-03-07T18:18:11.581" v="4882" actId="478"/>
          <ac:spMkLst>
            <pc:docMk/>
            <pc:sldMk cId="1628106762" sldId="316"/>
            <ac:spMk id="2" creationId="{00000000-0000-0000-0000-000000000000}"/>
          </ac:spMkLst>
        </pc:spChg>
        <pc:spChg chg="add del mod">
          <ac:chgData name="Santoro Elisa" userId="9b26e5f6-c6fb-452e-bbef-2879bb817cdf" providerId="ADAL" clId="{99DDBC00-F438-49FE-8E61-514099CD5000}" dt="2024-03-07T18:18:14.493" v="4883"/>
          <ac:spMkLst>
            <pc:docMk/>
            <pc:sldMk cId="1628106762" sldId="316"/>
            <ac:spMk id="11" creationId="{86B7173E-86A7-520C-BC1D-32D4E28429C8}"/>
          </ac:spMkLst>
        </pc:spChg>
        <pc:spChg chg="add mod">
          <ac:chgData name="Santoro Elisa" userId="9b26e5f6-c6fb-452e-bbef-2879bb817cdf" providerId="ADAL" clId="{99DDBC00-F438-49FE-8E61-514099CD5000}" dt="2024-03-07T18:34:43.541" v="5324" actId="20577"/>
          <ac:spMkLst>
            <pc:docMk/>
            <pc:sldMk cId="1628106762" sldId="316"/>
            <ac:spMk id="13" creationId="{F1B7F1B3-9159-CF3E-7962-5589CE246B0F}"/>
          </ac:spMkLst>
        </pc:spChg>
        <pc:spChg chg="add mod">
          <ac:chgData name="Santoro Elisa" userId="9b26e5f6-c6fb-452e-bbef-2879bb817cdf" providerId="ADAL" clId="{99DDBC00-F438-49FE-8E61-514099CD5000}" dt="2024-03-07T18:48:30.251" v="5646" actId="1076"/>
          <ac:spMkLst>
            <pc:docMk/>
            <pc:sldMk cId="1628106762" sldId="316"/>
            <ac:spMk id="14" creationId="{A1D8E135-27F5-D4A1-C96E-9E9F16501346}"/>
          </ac:spMkLst>
        </pc:spChg>
        <pc:spChg chg="add mod">
          <ac:chgData name="Santoro Elisa" userId="9b26e5f6-c6fb-452e-bbef-2879bb817cdf" providerId="ADAL" clId="{99DDBC00-F438-49FE-8E61-514099CD5000}" dt="2024-03-07T18:48:30.251" v="5646" actId="1076"/>
          <ac:spMkLst>
            <pc:docMk/>
            <pc:sldMk cId="1628106762" sldId="316"/>
            <ac:spMk id="15" creationId="{C2A4448D-AD6B-8996-0715-38A00013707A}"/>
          </ac:spMkLst>
        </pc:spChg>
        <pc:spChg chg="add mod">
          <ac:chgData name="Santoro Elisa" userId="9b26e5f6-c6fb-452e-bbef-2879bb817cdf" providerId="ADAL" clId="{99DDBC00-F438-49FE-8E61-514099CD5000}" dt="2024-03-07T18:50:48.980" v="5674" actId="1076"/>
          <ac:spMkLst>
            <pc:docMk/>
            <pc:sldMk cId="1628106762" sldId="316"/>
            <ac:spMk id="16" creationId="{8F642808-1AAD-0E4D-659F-3E3BAFCBB816}"/>
          </ac:spMkLst>
        </pc:spChg>
        <pc:spChg chg="add del mod">
          <ac:chgData name="Santoro Elisa" userId="9b26e5f6-c6fb-452e-bbef-2879bb817cdf" providerId="ADAL" clId="{99DDBC00-F438-49FE-8E61-514099CD5000}" dt="2024-03-07T18:48:13.891" v="5643" actId="478"/>
          <ac:spMkLst>
            <pc:docMk/>
            <pc:sldMk cId="1628106762" sldId="316"/>
            <ac:spMk id="17" creationId="{5BE21CC2-0086-8F16-1CCC-D357BD72F4C9}"/>
          </ac:spMkLst>
        </pc:spChg>
        <pc:spChg chg="add del mod">
          <ac:chgData name="Santoro Elisa" userId="9b26e5f6-c6fb-452e-bbef-2879bb817cdf" providerId="ADAL" clId="{99DDBC00-F438-49FE-8E61-514099CD5000}" dt="2024-03-07T18:48:13.036" v="5642" actId="478"/>
          <ac:spMkLst>
            <pc:docMk/>
            <pc:sldMk cId="1628106762" sldId="316"/>
            <ac:spMk id="18" creationId="{457B8DDE-271C-F012-AC65-55C2CA8A61C4}"/>
          </ac:spMkLst>
        </pc:spChg>
        <pc:spChg chg="add mod">
          <ac:chgData name="Santoro Elisa" userId="9b26e5f6-c6fb-452e-bbef-2879bb817cdf" providerId="ADAL" clId="{99DDBC00-F438-49FE-8E61-514099CD5000}" dt="2024-03-07T18:48:30.251" v="5646" actId="1076"/>
          <ac:spMkLst>
            <pc:docMk/>
            <pc:sldMk cId="1628106762" sldId="316"/>
            <ac:spMk id="19" creationId="{850C5781-8829-6050-125D-F85E5207C8E8}"/>
          </ac:spMkLst>
        </pc:spChg>
        <pc:spChg chg="add del mod">
          <ac:chgData name="Santoro Elisa" userId="9b26e5f6-c6fb-452e-bbef-2879bb817cdf" providerId="ADAL" clId="{99DDBC00-F438-49FE-8E61-514099CD5000}" dt="2024-03-07T18:48:14.672" v="5644" actId="478"/>
          <ac:spMkLst>
            <pc:docMk/>
            <pc:sldMk cId="1628106762" sldId="316"/>
            <ac:spMk id="20" creationId="{2708642F-A5B1-05D3-76AA-62601B842BA6}"/>
          </ac:spMkLst>
        </pc:spChg>
        <pc:spChg chg="add del mod">
          <ac:chgData name="Santoro Elisa" userId="9b26e5f6-c6fb-452e-bbef-2879bb817cdf" providerId="ADAL" clId="{99DDBC00-F438-49FE-8E61-514099CD5000}" dt="2024-03-07T18:48:15.657" v="5645" actId="478"/>
          <ac:spMkLst>
            <pc:docMk/>
            <pc:sldMk cId="1628106762" sldId="316"/>
            <ac:spMk id="21" creationId="{AF74B41A-DE0A-8A8C-3CF9-6011D412ED04}"/>
          </ac:spMkLst>
        </pc:spChg>
        <pc:spChg chg="add mod">
          <ac:chgData name="Santoro Elisa" userId="9b26e5f6-c6fb-452e-bbef-2879bb817cdf" providerId="ADAL" clId="{99DDBC00-F438-49FE-8E61-514099CD5000}" dt="2024-03-07T18:48:30.251" v="5646" actId="1076"/>
          <ac:spMkLst>
            <pc:docMk/>
            <pc:sldMk cId="1628106762" sldId="316"/>
            <ac:spMk id="22" creationId="{7D7E392F-D10F-0828-3941-0ED1F1590425}"/>
          </ac:spMkLst>
        </pc:spChg>
        <pc:spChg chg="add mod">
          <ac:chgData name="Santoro Elisa" userId="9b26e5f6-c6fb-452e-bbef-2879bb817cdf" providerId="ADAL" clId="{99DDBC00-F438-49FE-8E61-514099CD5000}" dt="2024-03-07T18:50:34.705" v="5670" actId="1076"/>
          <ac:spMkLst>
            <pc:docMk/>
            <pc:sldMk cId="1628106762" sldId="316"/>
            <ac:spMk id="23" creationId="{6D7AE2BB-FE69-9D01-4C5A-60C2F0226470}"/>
          </ac:spMkLst>
        </pc:spChg>
        <pc:spChg chg="add mod">
          <ac:chgData name="Santoro Elisa" userId="9b26e5f6-c6fb-452e-bbef-2879bb817cdf" providerId="ADAL" clId="{99DDBC00-F438-49FE-8E61-514099CD5000}" dt="2024-03-07T18:50:43.308" v="5672" actId="1076"/>
          <ac:spMkLst>
            <pc:docMk/>
            <pc:sldMk cId="1628106762" sldId="316"/>
            <ac:spMk id="24" creationId="{CE5D074C-3215-D3D8-CF2D-B8214B51ECDA}"/>
          </ac:spMkLst>
        </pc:spChg>
        <pc:spChg chg="add mod">
          <ac:chgData name="Santoro Elisa" userId="9b26e5f6-c6fb-452e-bbef-2879bb817cdf" providerId="ADAL" clId="{99DDBC00-F438-49FE-8E61-514099CD5000}" dt="2024-03-07T18:51:10.817" v="5676" actId="1076"/>
          <ac:spMkLst>
            <pc:docMk/>
            <pc:sldMk cId="1628106762" sldId="316"/>
            <ac:spMk id="25" creationId="{6AA69526-2D37-C63F-8350-260D8B7E3C2E}"/>
          </ac:spMkLst>
        </pc:spChg>
        <pc:spChg chg="add mod">
          <ac:chgData name="Santoro Elisa" userId="9b26e5f6-c6fb-452e-bbef-2879bb817cdf" providerId="ADAL" clId="{99DDBC00-F438-49FE-8E61-514099CD5000}" dt="2024-03-07T18:49:46.537" v="5658" actId="1076"/>
          <ac:spMkLst>
            <pc:docMk/>
            <pc:sldMk cId="1628106762" sldId="316"/>
            <ac:spMk id="26" creationId="{C2230ABF-4C23-21E6-A721-0E4FB0963F48}"/>
          </ac:spMkLst>
        </pc:spChg>
        <pc:spChg chg="add mod">
          <ac:chgData name="Santoro Elisa" userId="9b26e5f6-c6fb-452e-bbef-2879bb817cdf" providerId="ADAL" clId="{99DDBC00-F438-49FE-8E61-514099CD5000}" dt="2024-03-07T18:50:01.118" v="5661" actId="20577"/>
          <ac:spMkLst>
            <pc:docMk/>
            <pc:sldMk cId="1628106762" sldId="316"/>
            <ac:spMk id="27" creationId="{5A998B61-E4CD-FD86-1DAC-99C270217946}"/>
          </ac:spMkLst>
        </pc:spChg>
        <pc:spChg chg="add mod">
          <ac:chgData name="Santoro Elisa" userId="9b26e5f6-c6fb-452e-bbef-2879bb817cdf" providerId="ADAL" clId="{99DDBC00-F438-49FE-8E61-514099CD5000}" dt="2024-03-07T18:50:10.283" v="5664" actId="20577"/>
          <ac:spMkLst>
            <pc:docMk/>
            <pc:sldMk cId="1628106762" sldId="316"/>
            <ac:spMk id="28" creationId="{9E8A573C-BD94-A4D2-6981-B34FD509A5C3}"/>
          </ac:spMkLst>
        </pc:spChg>
        <pc:spChg chg="add del mod">
          <ac:chgData name="Santoro Elisa" userId="9b26e5f6-c6fb-452e-bbef-2879bb817cdf" providerId="ADAL" clId="{99DDBC00-F438-49FE-8E61-514099CD5000}" dt="2024-03-07T18:35:11.857" v="5327"/>
          <ac:spMkLst>
            <pc:docMk/>
            <pc:sldMk cId="1628106762" sldId="316"/>
            <ac:spMk id="86" creationId="{4018B123-8B52-B18E-6B9A-4A75742EC238}"/>
          </ac:spMkLst>
        </pc:spChg>
        <pc:spChg chg="del">
          <ac:chgData name="Santoro Elisa" userId="9b26e5f6-c6fb-452e-bbef-2879bb817cdf" providerId="ADAL" clId="{99DDBC00-F438-49FE-8E61-514099CD5000}" dt="2024-03-07T18:26:55.286" v="5234" actId="478"/>
          <ac:spMkLst>
            <pc:docMk/>
            <pc:sldMk cId="1628106762" sldId="316"/>
            <ac:spMk id="87" creationId="{C02AA570-C890-FB84-269B-A133ED11EF5A}"/>
          </ac:spMkLst>
        </pc:spChg>
        <pc:grpChg chg="del">
          <ac:chgData name="Santoro Elisa" userId="9b26e5f6-c6fb-452e-bbef-2879bb817cdf" providerId="ADAL" clId="{99DDBC00-F438-49FE-8E61-514099CD5000}" dt="2024-03-07T18:16:50.453" v="4800" actId="478"/>
          <ac:grpSpMkLst>
            <pc:docMk/>
            <pc:sldMk cId="1628106762" sldId="316"/>
            <ac:grpSpMk id="85" creationId="{73B7B18F-F87F-1EAE-8C9C-D11AD5ECCA6A}"/>
          </ac:grpSpMkLst>
        </pc:grpChg>
      </pc:sldChg>
      <pc:sldChg chg="addSp delSp modSp add del mod modTransition setBg">
        <pc:chgData name="Santoro Elisa" userId="9b26e5f6-c6fb-452e-bbef-2879bb817cdf" providerId="ADAL" clId="{99DDBC00-F438-49FE-8E61-514099CD5000}" dt="2024-03-08T18:46:47.364" v="10103" actId="47"/>
        <pc:sldMkLst>
          <pc:docMk/>
          <pc:sldMk cId="2250750442" sldId="317"/>
        </pc:sldMkLst>
        <pc:spChg chg="add mod">
          <ac:chgData name="Santoro Elisa" userId="9b26e5f6-c6fb-452e-bbef-2879bb817cdf" providerId="ADAL" clId="{99DDBC00-F438-49FE-8E61-514099CD5000}" dt="2024-03-08T18:40:19.969" v="10049" actId="14100"/>
          <ac:spMkLst>
            <pc:docMk/>
            <pc:sldMk cId="2250750442" sldId="317"/>
            <ac:spMk id="3" creationId="{C95E54FB-A25B-B1DA-81F0-F19ED3AE5745}"/>
          </ac:spMkLst>
        </pc:spChg>
        <pc:spChg chg="add mod">
          <ac:chgData name="Santoro Elisa" userId="9b26e5f6-c6fb-452e-bbef-2879bb817cdf" providerId="ADAL" clId="{99DDBC00-F438-49FE-8E61-514099CD5000}" dt="2024-03-08T18:45:31.742" v="10095" actId="1076"/>
          <ac:spMkLst>
            <pc:docMk/>
            <pc:sldMk cId="2250750442" sldId="317"/>
            <ac:spMk id="9" creationId="{4FED0CD7-3EEB-ACC0-5435-65A61D4A9FA2}"/>
          </ac:spMkLst>
        </pc:spChg>
        <pc:spChg chg="add mod">
          <ac:chgData name="Santoro Elisa" userId="9b26e5f6-c6fb-452e-bbef-2879bb817cdf" providerId="ADAL" clId="{99DDBC00-F438-49FE-8E61-514099CD5000}" dt="2024-03-08T18:37:35.118" v="10026" actId="1076"/>
          <ac:spMkLst>
            <pc:docMk/>
            <pc:sldMk cId="2250750442" sldId="317"/>
            <ac:spMk id="11" creationId="{406A5684-16EF-9B18-ED70-D05CCCCAB60D}"/>
          </ac:spMkLst>
        </pc:spChg>
        <pc:spChg chg="add mod ord">
          <ac:chgData name="Santoro Elisa" userId="9b26e5f6-c6fb-452e-bbef-2879bb817cdf" providerId="ADAL" clId="{99DDBC00-F438-49FE-8E61-514099CD5000}" dt="2024-03-08T18:45:25.746" v="10094" actId="207"/>
          <ac:spMkLst>
            <pc:docMk/>
            <pc:sldMk cId="2250750442" sldId="317"/>
            <ac:spMk id="12" creationId="{6BE51462-B5BB-9F8F-2D3D-292D7F8DFB61}"/>
          </ac:spMkLst>
        </pc:spChg>
        <pc:spChg chg="mod">
          <ac:chgData name="Santoro Elisa" userId="9b26e5f6-c6fb-452e-bbef-2879bb817cdf" providerId="ADAL" clId="{99DDBC00-F438-49FE-8E61-514099CD5000}" dt="2024-03-08T18:34:58.676" v="9987" actId="207"/>
          <ac:spMkLst>
            <pc:docMk/>
            <pc:sldMk cId="2250750442" sldId="317"/>
            <ac:spMk id="13" creationId="{F1B7F1B3-9159-CF3E-7962-5589CE246B0F}"/>
          </ac:spMkLst>
        </pc:spChg>
        <pc:spChg chg="add del">
          <ac:chgData name="Santoro Elisa" userId="9b26e5f6-c6fb-452e-bbef-2879bb817cdf" providerId="ADAL" clId="{99DDBC00-F438-49FE-8E61-514099CD5000}" dt="2024-03-08T18:38:43.729" v="10032" actId="478"/>
          <ac:spMkLst>
            <pc:docMk/>
            <pc:sldMk cId="2250750442" sldId="317"/>
            <ac:spMk id="14" creationId="{C22BDF3A-ABF6-60DA-3EBB-9C9927C7E4DA}"/>
          </ac:spMkLst>
        </pc:spChg>
        <pc:spChg chg="add del mod">
          <ac:chgData name="Santoro Elisa" userId="9b26e5f6-c6fb-452e-bbef-2879bb817cdf" providerId="ADAL" clId="{99DDBC00-F438-49FE-8E61-514099CD5000}" dt="2024-03-08T18:38:56.633" v="10035"/>
          <ac:spMkLst>
            <pc:docMk/>
            <pc:sldMk cId="2250750442" sldId="317"/>
            <ac:spMk id="15" creationId="{BC7414DA-E266-7B0E-A9A6-6D8DA6DC50A9}"/>
          </ac:spMkLst>
        </pc:spChg>
        <pc:spChg chg="add del mod ord">
          <ac:chgData name="Santoro Elisa" userId="9b26e5f6-c6fb-452e-bbef-2879bb817cdf" providerId="ADAL" clId="{99DDBC00-F438-49FE-8E61-514099CD5000}" dt="2024-03-08T18:41:21.980" v="10060" actId="478"/>
          <ac:spMkLst>
            <pc:docMk/>
            <pc:sldMk cId="2250750442" sldId="317"/>
            <ac:spMk id="16" creationId="{33253346-5D70-CE42-7FF8-1A6A48821952}"/>
          </ac:spMkLst>
        </pc:spChg>
        <pc:spChg chg="add del mod ord">
          <ac:chgData name="Santoro Elisa" userId="9b26e5f6-c6fb-452e-bbef-2879bb817cdf" providerId="ADAL" clId="{99DDBC00-F438-49FE-8E61-514099CD5000}" dt="2024-03-08T18:41:23.150" v="10061" actId="478"/>
          <ac:spMkLst>
            <pc:docMk/>
            <pc:sldMk cId="2250750442" sldId="317"/>
            <ac:spMk id="17" creationId="{CDB71630-928C-C79E-FEAD-3A42FC2C6C1F}"/>
          </ac:spMkLst>
        </pc:spChg>
        <pc:spChg chg="mod">
          <ac:chgData name="Santoro Elisa" userId="9b26e5f6-c6fb-452e-bbef-2879bb817cdf" providerId="ADAL" clId="{99DDBC00-F438-49FE-8E61-514099CD5000}" dt="2024-03-08T18:36:15.022" v="10010" actId="20577"/>
          <ac:spMkLst>
            <pc:docMk/>
            <pc:sldMk cId="2250750442" sldId="317"/>
            <ac:spMk id="86" creationId="{4018B123-8B52-B18E-6B9A-4A75742EC238}"/>
          </ac:spMkLst>
        </pc:spChg>
      </pc:sldChg>
      <pc:sldChg chg="addSp delSp modSp add del mod ord">
        <pc:chgData name="Santoro Elisa" userId="9b26e5f6-c6fb-452e-bbef-2879bb817cdf" providerId="ADAL" clId="{99DDBC00-F438-49FE-8E61-514099CD5000}" dt="2024-03-07T19:07:47.668" v="5866" actId="47"/>
        <pc:sldMkLst>
          <pc:docMk/>
          <pc:sldMk cId="1575272152" sldId="318"/>
        </pc:sldMkLst>
        <pc:spChg chg="add mod">
          <ac:chgData name="Santoro Elisa" userId="9b26e5f6-c6fb-452e-bbef-2879bb817cdf" providerId="ADAL" clId="{99DDBC00-F438-49FE-8E61-514099CD5000}" dt="2024-03-07T19:02:35.132" v="5786" actId="164"/>
          <ac:spMkLst>
            <pc:docMk/>
            <pc:sldMk cId="1575272152" sldId="318"/>
            <ac:spMk id="10" creationId="{1A4C5F3D-84DD-7D73-B3D0-504E9EAACEB8}"/>
          </ac:spMkLst>
        </pc:spChg>
        <pc:spChg chg="mod">
          <ac:chgData name="Santoro Elisa" userId="9b26e5f6-c6fb-452e-bbef-2879bb817cdf" providerId="ADAL" clId="{99DDBC00-F438-49FE-8E61-514099CD5000}" dt="2024-03-07T19:04:37.285" v="5794" actId="20577"/>
          <ac:spMkLst>
            <pc:docMk/>
            <pc:sldMk cId="1575272152" sldId="318"/>
            <ac:spMk id="13" creationId="{F1B7F1B3-9159-CF3E-7962-5589CE246B0F}"/>
          </ac:spMkLst>
        </pc:spChg>
        <pc:spChg chg="mod">
          <ac:chgData name="Santoro Elisa" userId="9b26e5f6-c6fb-452e-bbef-2879bb817cdf" providerId="ADAL" clId="{99DDBC00-F438-49FE-8E61-514099CD5000}" dt="2024-03-07T18:54:42.585" v="5768" actId="164"/>
          <ac:spMkLst>
            <pc:docMk/>
            <pc:sldMk cId="1575272152" sldId="318"/>
            <ac:spMk id="14" creationId="{A1D8E135-27F5-D4A1-C96E-9E9F16501346}"/>
          </ac:spMkLst>
        </pc:spChg>
        <pc:spChg chg="mod">
          <ac:chgData name="Santoro Elisa" userId="9b26e5f6-c6fb-452e-bbef-2879bb817cdf" providerId="ADAL" clId="{99DDBC00-F438-49FE-8E61-514099CD5000}" dt="2024-03-07T18:54:56.927" v="5769" actId="164"/>
          <ac:spMkLst>
            <pc:docMk/>
            <pc:sldMk cId="1575272152" sldId="318"/>
            <ac:spMk id="15" creationId="{C2A4448D-AD6B-8996-0715-38A00013707A}"/>
          </ac:spMkLst>
        </pc:spChg>
        <pc:spChg chg="mod">
          <ac:chgData name="Santoro Elisa" userId="9b26e5f6-c6fb-452e-bbef-2879bb817cdf" providerId="ADAL" clId="{99DDBC00-F438-49FE-8E61-514099CD5000}" dt="2024-03-07T19:05:57.677" v="5817" actId="1037"/>
          <ac:spMkLst>
            <pc:docMk/>
            <pc:sldMk cId="1575272152" sldId="318"/>
            <ac:spMk id="16" creationId="{8F642808-1AAD-0E4D-659F-3E3BAFCBB816}"/>
          </ac:spMkLst>
        </pc:spChg>
        <pc:spChg chg="mod">
          <ac:chgData name="Santoro Elisa" userId="9b26e5f6-c6fb-452e-bbef-2879bb817cdf" providerId="ADAL" clId="{99DDBC00-F438-49FE-8E61-514099CD5000}" dt="2024-03-07T18:54:42.585" v="5768" actId="164"/>
          <ac:spMkLst>
            <pc:docMk/>
            <pc:sldMk cId="1575272152" sldId="318"/>
            <ac:spMk id="19" creationId="{850C5781-8829-6050-125D-F85E5207C8E8}"/>
          </ac:spMkLst>
        </pc:spChg>
        <pc:spChg chg="mod topLvl">
          <ac:chgData name="Santoro Elisa" userId="9b26e5f6-c6fb-452e-bbef-2879bb817cdf" providerId="ADAL" clId="{99DDBC00-F438-49FE-8E61-514099CD5000}" dt="2024-03-07T18:54:56.927" v="5769" actId="164"/>
          <ac:spMkLst>
            <pc:docMk/>
            <pc:sldMk cId="1575272152" sldId="318"/>
            <ac:spMk id="22" creationId="{7D7E392F-D10F-0828-3941-0ED1F1590425}"/>
          </ac:spMkLst>
        </pc:spChg>
        <pc:spChg chg="mod">
          <ac:chgData name="Santoro Elisa" userId="9b26e5f6-c6fb-452e-bbef-2879bb817cdf" providerId="ADAL" clId="{99DDBC00-F438-49FE-8E61-514099CD5000}" dt="2024-03-07T18:54:42.585" v="5768" actId="164"/>
          <ac:spMkLst>
            <pc:docMk/>
            <pc:sldMk cId="1575272152" sldId="318"/>
            <ac:spMk id="23" creationId="{6D7AE2BB-FE69-9D01-4C5A-60C2F0226470}"/>
          </ac:spMkLst>
        </pc:spChg>
        <pc:spChg chg="mod topLvl">
          <ac:chgData name="Santoro Elisa" userId="9b26e5f6-c6fb-452e-bbef-2879bb817cdf" providerId="ADAL" clId="{99DDBC00-F438-49FE-8E61-514099CD5000}" dt="2024-03-07T18:54:56.927" v="5769" actId="164"/>
          <ac:spMkLst>
            <pc:docMk/>
            <pc:sldMk cId="1575272152" sldId="318"/>
            <ac:spMk id="24" creationId="{CE5D074C-3215-D3D8-CF2D-B8214B51ECDA}"/>
          </ac:spMkLst>
        </pc:spChg>
        <pc:spChg chg="mod">
          <ac:chgData name="Santoro Elisa" userId="9b26e5f6-c6fb-452e-bbef-2879bb817cdf" providerId="ADAL" clId="{99DDBC00-F438-49FE-8E61-514099CD5000}" dt="2024-03-07T18:55:04.446" v="5770" actId="164"/>
          <ac:spMkLst>
            <pc:docMk/>
            <pc:sldMk cId="1575272152" sldId="318"/>
            <ac:spMk id="25" creationId="{6AA69526-2D37-C63F-8350-260D8B7E3C2E}"/>
          </ac:spMkLst>
        </pc:spChg>
        <pc:spChg chg="mod">
          <ac:chgData name="Santoro Elisa" userId="9b26e5f6-c6fb-452e-bbef-2879bb817cdf" providerId="ADAL" clId="{99DDBC00-F438-49FE-8E61-514099CD5000}" dt="2024-03-07T18:54:42.585" v="5768" actId="164"/>
          <ac:spMkLst>
            <pc:docMk/>
            <pc:sldMk cId="1575272152" sldId="318"/>
            <ac:spMk id="26" creationId="{C2230ABF-4C23-21E6-A721-0E4FB0963F48}"/>
          </ac:spMkLst>
        </pc:spChg>
        <pc:spChg chg="mod topLvl">
          <ac:chgData name="Santoro Elisa" userId="9b26e5f6-c6fb-452e-bbef-2879bb817cdf" providerId="ADAL" clId="{99DDBC00-F438-49FE-8E61-514099CD5000}" dt="2024-03-07T18:54:56.927" v="5769" actId="164"/>
          <ac:spMkLst>
            <pc:docMk/>
            <pc:sldMk cId="1575272152" sldId="318"/>
            <ac:spMk id="27" creationId="{5A998B61-E4CD-FD86-1DAC-99C270217946}"/>
          </ac:spMkLst>
        </pc:spChg>
        <pc:spChg chg="mod">
          <ac:chgData name="Santoro Elisa" userId="9b26e5f6-c6fb-452e-bbef-2879bb817cdf" providerId="ADAL" clId="{99DDBC00-F438-49FE-8E61-514099CD5000}" dt="2024-03-07T18:55:04.446" v="5770" actId="164"/>
          <ac:spMkLst>
            <pc:docMk/>
            <pc:sldMk cId="1575272152" sldId="318"/>
            <ac:spMk id="28" creationId="{9E8A573C-BD94-A4D2-6981-B34FD509A5C3}"/>
          </ac:spMkLst>
        </pc:spChg>
        <pc:grpChg chg="add del mod">
          <ac:chgData name="Santoro Elisa" userId="9b26e5f6-c6fb-452e-bbef-2879bb817cdf" providerId="ADAL" clId="{99DDBC00-F438-49FE-8E61-514099CD5000}" dt="2024-03-07T18:54:00.163" v="5741" actId="165"/>
          <ac:grpSpMkLst>
            <pc:docMk/>
            <pc:sldMk cId="1575272152" sldId="318"/>
            <ac:grpSpMk id="2" creationId="{9045DEB5-4587-166A-7AAB-5EFFCAD43A61}"/>
          </ac:grpSpMkLst>
        </pc:grpChg>
        <pc:grpChg chg="add mod ord">
          <ac:chgData name="Santoro Elisa" userId="9b26e5f6-c6fb-452e-bbef-2879bb817cdf" providerId="ADAL" clId="{99DDBC00-F438-49FE-8E61-514099CD5000}" dt="2024-03-07T19:05:31.689" v="5802" actId="14100"/>
          <ac:grpSpMkLst>
            <pc:docMk/>
            <pc:sldMk cId="1575272152" sldId="318"/>
            <ac:grpSpMk id="3" creationId="{05A6A590-E36B-F636-8ECF-CE0F252F2F14}"/>
          </ac:grpSpMkLst>
        </pc:grpChg>
        <pc:grpChg chg="add mod ord">
          <ac:chgData name="Santoro Elisa" userId="9b26e5f6-c6fb-452e-bbef-2879bb817cdf" providerId="ADAL" clId="{99DDBC00-F438-49FE-8E61-514099CD5000}" dt="2024-03-07T19:05:37.760" v="5804" actId="1076"/>
          <ac:grpSpMkLst>
            <pc:docMk/>
            <pc:sldMk cId="1575272152" sldId="318"/>
            <ac:grpSpMk id="6" creationId="{43ECC453-4B29-1452-D907-20571F083D0A}"/>
          </ac:grpSpMkLst>
        </pc:grpChg>
        <pc:grpChg chg="add mod">
          <ac:chgData name="Santoro Elisa" userId="9b26e5f6-c6fb-452e-bbef-2879bb817cdf" providerId="ADAL" clId="{99DDBC00-F438-49FE-8E61-514099CD5000}" dt="2024-03-07T19:02:35.132" v="5786" actId="164"/>
          <ac:grpSpMkLst>
            <pc:docMk/>
            <pc:sldMk cId="1575272152" sldId="318"/>
            <ac:grpSpMk id="9" creationId="{12E0A1C5-6463-0782-1F09-D8519B1854C4}"/>
          </ac:grpSpMkLst>
        </pc:grpChg>
        <pc:grpChg chg="add mod ord">
          <ac:chgData name="Santoro Elisa" userId="9b26e5f6-c6fb-452e-bbef-2879bb817cdf" providerId="ADAL" clId="{99DDBC00-F438-49FE-8E61-514099CD5000}" dt="2024-03-07T19:06:12.477" v="5819" actId="14100"/>
          <ac:grpSpMkLst>
            <pc:docMk/>
            <pc:sldMk cId="1575272152" sldId="318"/>
            <ac:grpSpMk id="11" creationId="{BACD64E7-B8F4-F485-CFC6-A56700E316EE}"/>
          </ac:grpSpMkLst>
        </pc:grpChg>
      </pc:sldChg>
      <pc:sldChg chg="modSp add del mod">
        <pc:chgData name="Santoro Elisa" userId="9b26e5f6-c6fb-452e-bbef-2879bb817cdf" providerId="ADAL" clId="{99DDBC00-F438-49FE-8E61-514099CD5000}" dt="2024-03-07T19:02:42.315" v="5788" actId="2696"/>
        <pc:sldMkLst>
          <pc:docMk/>
          <pc:sldMk cId="3257794449" sldId="319"/>
        </pc:sldMkLst>
        <pc:grpChg chg="mod">
          <ac:chgData name="Santoro Elisa" userId="9b26e5f6-c6fb-452e-bbef-2879bb817cdf" providerId="ADAL" clId="{99DDBC00-F438-49FE-8E61-514099CD5000}" dt="2024-03-07T19:02:03.125" v="5781" actId="1076"/>
          <ac:grpSpMkLst>
            <pc:docMk/>
            <pc:sldMk cId="3257794449" sldId="319"/>
            <ac:grpSpMk id="6" creationId="{43ECC453-4B29-1452-D907-20571F083D0A}"/>
          </ac:grpSpMkLst>
        </pc:grpChg>
        <pc:grpChg chg="mod">
          <ac:chgData name="Santoro Elisa" userId="9b26e5f6-c6fb-452e-bbef-2879bb817cdf" providerId="ADAL" clId="{99DDBC00-F438-49FE-8E61-514099CD5000}" dt="2024-03-07T19:02:02.788" v="5780" actId="1076"/>
          <ac:grpSpMkLst>
            <pc:docMk/>
            <pc:sldMk cId="3257794449" sldId="319"/>
            <ac:grpSpMk id="9" creationId="{12E0A1C5-6463-0782-1F09-D8519B1854C4}"/>
          </ac:grpSpMkLst>
        </pc:grpChg>
      </pc:sldChg>
      <pc:sldChg chg="modSp add del mod">
        <pc:chgData name="Santoro Elisa" userId="9b26e5f6-c6fb-452e-bbef-2879bb817cdf" providerId="ADAL" clId="{99DDBC00-F438-49FE-8E61-514099CD5000}" dt="2024-03-07T19:09:40.516" v="5917" actId="47"/>
        <pc:sldMkLst>
          <pc:docMk/>
          <pc:sldMk cId="3424565814" sldId="319"/>
        </pc:sldMkLst>
        <pc:spChg chg="mod">
          <ac:chgData name="Santoro Elisa" userId="9b26e5f6-c6fb-452e-bbef-2879bb817cdf" providerId="ADAL" clId="{99DDBC00-F438-49FE-8E61-514099CD5000}" dt="2024-03-07T19:08:38.979" v="5906" actId="1037"/>
          <ac:spMkLst>
            <pc:docMk/>
            <pc:sldMk cId="3424565814" sldId="319"/>
            <ac:spMk id="10" creationId="{1A4C5F3D-84DD-7D73-B3D0-504E9EAACEB8}"/>
          </ac:spMkLst>
        </pc:spChg>
        <pc:spChg chg="mod">
          <ac:chgData name="Santoro Elisa" userId="9b26e5f6-c6fb-452e-bbef-2879bb817cdf" providerId="ADAL" clId="{99DDBC00-F438-49FE-8E61-514099CD5000}" dt="2024-03-07T19:08:29.563" v="5892" actId="1038"/>
          <ac:spMkLst>
            <pc:docMk/>
            <pc:sldMk cId="3424565814" sldId="319"/>
            <ac:spMk id="16" creationId="{8F642808-1AAD-0E4D-659F-3E3BAFCBB816}"/>
          </ac:spMkLst>
        </pc:spChg>
        <pc:spChg chg="mod">
          <ac:chgData name="Santoro Elisa" userId="9b26e5f6-c6fb-452e-bbef-2879bb817cdf" providerId="ADAL" clId="{99DDBC00-F438-49FE-8E61-514099CD5000}" dt="2024-03-07T19:06:31.621" v="5824" actId="255"/>
          <ac:spMkLst>
            <pc:docMk/>
            <pc:sldMk cId="3424565814" sldId="319"/>
            <ac:spMk id="23" creationId="{6D7AE2BB-FE69-9D01-4C5A-60C2F0226470}"/>
          </ac:spMkLst>
        </pc:spChg>
        <pc:spChg chg="mod">
          <ac:chgData name="Santoro Elisa" userId="9b26e5f6-c6fb-452e-bbef-2879bb817cdf" providerId="ADAL" clId="{99DDBC00-F438-49FE-8E61-514099CD5000}" dt="2024-03-07T19:06:35.581" v="5825" actId="255"/>
          <ac:spMkLst>
            <pc:docMk/>
            <pc:sldMk cId="3424565814" sldId="319"/>
            <ac:spMk id="24" creationId="{CE5D074C-3215-D3D8-CF2D-B8214B51ECDA}"/>
          </ac:spMkLst>
        </pc:spChg>
        <pc:spChg chg="mod">
          <ac:chgData name="Santoro Elisa" userId="9b26e5f6-c6fb-452e-bbef-2879bb817cdf" providerId="ADAL" clId="{99DDBC00-F438-49FE-8E61-514099CD5000}" dt="2024-03-07T19:06:39.419" v="5826" actId="255"/>
          <ac:spMkLst>
            <pc:docMk/>
            <pc:sldMk cId="3424565814" sldId="319"/>
            <ac:spMk id="25" creationId="{6AA69526-2D37-C63F-8350-260D8B7E3C2E}"/>
          </ac:spMkLst>
        </pc:spChg>
        <pc:spChg chg="mod">
          <ac:chgData name="Santoro Elisa" userId="9b26e5f6-c6fb-452e-bbef-2879bb817cdf" providerId="ADAL" clId="{99DDBC00-F438-49FE-8E61-514099CD5000}" dt="2024-03-07T19:07:15.476" v="5834" actId="1076"/>
          <ac:spMkLst>
            <pc:docMk/>
            <pc:sldMk cId="3424565814" sldId="319"/>
            <ac:spMk id="26" creationId="{C2230ABF-4C23-21E6-A721-0E4FB0963F48}"/>
          </ac:spMkLst>
        </pc:spChg>
        <pc:spChg chg="mod">
          <ac:chgData name="Santoro Elisa" userId="9b26e5f6-c6fb-452e-bbef-2879bb817cdf" providerId="ADAL" clId="{99DDBC00-F438-49FE-8E61-514099CD5000}" dt="2024-03-07T19:07:08.772" v="5832" actId="1076"/>
          <ac:spMkLst>
            <pc:docMk/>
            <pc:sldMk cId="3424565814" sldId="319"/>
            <ac:spMk id="27" creationId="{5A998B61-E4CD-FD86-1DAC-99C270217946}"/>
          </ac:spMkLst>
        </pc:spChg>
        <pc:spChg chg="mod">
          <ac:chgData name="Santoro Elisa" userId="9b26e5f6-c6fb-452e-bbef-2879bb817cdf" providerId="ADAL" clId="{99DDBC00-F438-49FE-8E61-514099CD5000}" dt="2024-03-07T19:07:33.088" v="5864" actId="1037"/>
          <ac:spMkLst>
            <pc:docMk/>
            <pc:sldMk cId="3424565814" sldId="319"/>
            <ac:spMk id="28" creationId="{9E8A573C-BD94-A4D2-6981-B34FD509A5C3}"/>
          </ac:spMkLst>
        </pc:spChg>
        <pc:grpChg chg="mod">
          <ac:chgData name="Santoro Elisa" userId="9b26e5f6-c6fb-452e-bbef-2879bb817cdf" providerId="ADAL" clId="{99DDBC00-F438-49FE-8E61-514099CD5000}" dt="2024-03-07T19:08:22.197" v="5888" actId="1037"/>
          <ac:grpSpMkLst>
            <pc:docMk/>
            <pc:sldMk cId="3424565814" sldId="319"/>
            <ac:grpSpMk id="6" creationId="{43ECC453-4B29-1452-D907-20571F083D0A}"/>
          </ac:grpSpMkLst>
        </pc:grpChg>
        <pc:grpChg chg="mod">
          <ac:chgData name="Santoro Elisa" userId="9b26e5f6-c6fb-452e-bbef-2879bb817cdf" providerId="ADAL" clId="{99DDBC00-F438-49FE-8E61-514099CD5000}" dt="2024-03-07T19:08:34.167" v="5894" actId="1038"/>
          <ac:grpSpMkLst>
            <pc:docMk/>
            <pc:sldMk cId="3424565814" sldId="319"/>
            <ac:grpSpMk id="11" creationId="{BACD64E7-B8F4-F485-CFC6-A56700E316EE}"/>
          </ac:grpSpMkLst>
        </pc:grpChg>
      </pc:sldChg>
      <pc:sldChg chg="modSp add del mod ord">
        <pc:chgData name="Santoro Elisa" userId="9b26e5f6-c6fb-452e-bbef-2879bb817cdf" providerId="ADAL" clId="{99DDBC00-F438-49FE-8E61-514099CD5000}" dt="2024-03-07T19:06:19.331" v="5822" actId="2696"/>
        <pc:sldMkLst>
          <pc:docMk/>
          <pc:sldMk cId="851248676" sldId="320"/>
        </pc:sldMkLst>
        <pc:spChg chg="mod">
          <ac:chgData name="Santoro Elisa" userId="9b26e5f6-c6fb-452e-bbef-2879bb817cdf" providerId="ADAL" clId="{99DDBC00-F438-49FE-8E61-514099CD5000}" dt="2024-03-07T19:04:33.591" v="5793" actId="20577"/>
          <ac:spMkLst>
            <pc:docMk/>
            <pc:sldMk cId="851248676" sldId="320"/>
            <ac:spMk id="13" creationId="{F1B7F1B3-9159-CF3E-7962-5589CE246B0F}"/>
          </ac:spMkLst>
        </pc:spChg>
        <pc:grpChg chg="mod">
          <ac:chgData name="Santoro Elisa" userId="9b26e5f6-c6fb-452e-bbef-2879bb817cdf" providerId="ADAL" clId="{99DDBC00-F438-49FE-8E61-514099CD5000}" dt="2024-03-07T19:02:48.359" v="5789" actId="1076"/>
          <ac:grpSpMkLst>
            <pc:docMk/>
            <pc:sldMk cId="851248676" sldId="320"/>
            <ac:grpSpMk id="6" creationId="{43ECC453-4B29-1452-D907-20571F083D0A}"/>
          </ac:grpSpMkLst>
        </pc:grpChg>
        <pc:grpChg chg="mod ord">
          <ac:chgData name="Santoro Elisa" userId="9b26e5f6-c6fb-452e-bbef-2879bb817cdf" providerId="ADAL" clId="{99DDBC00-F438-49FE-8E61-514099CD5000}" dt="2024-03-07T19:02:57.381" v="5792" actId="1076"/>
          <ac:grpSpMkLst>
            <pc:docMk/>
            <pc:sldMk cId="851248676" sldId="320"/>
            <ac:grpSpMk id="11" creationId="{BACD64E7-B8F4-F485-CFC6-A56700E316EE}"/>
          </ac:grpSpMkLst>
        </pc:grpChg>
      </pc:sldChg>
      <pc:sldChg chg="addSp delSp modSp add del mod modTransition setBg">
        <pc:chgData name="Santoro Elisa" userId="9b26e5f6-c6fb-452e-bbef-2879bb817cdf" providerId="ADAL" clId="{99DDBC00-F438-49FE-8E61-514099CD5000}" dt="2024-03-08T15:20:53.595" v="9020" actId="2696"/>
        <pc:sldMkLst>
          <pc:docMk/>
          <pc:sldMk cId="860478833" sldId="320"/>
        </pc:sldMkLst>
        <pc:spChg chg="mod ord">
          <ac:chgData name="Santoro Elisa" userId="9b26e5f6-c6fb-452e-bbef-2879bb817cdf" providerId="ADAL" clId="{99DDBC00-F438-49FE-8E61-514099CD5000}" dt="2024-03-08T15:13:49.348" v="8606" actId="166"/>
          <ac:spMkLst>
            <pc:docMk/>
            <pc:sldMk cId="860478833" sldId="320"/>
            <ac:spMk id="10" creationId="{1A4C5F3D-84DD-7D73-B3D0-504E9EAACEB8}"/>
          </ac:spMkLst>
        </pc:spChg>
        <pc:spChg chg="add del mod">
          <ac:chgData name="Santoro Elisa" userId="9b26e5f6-c6fb-452e-bbef-2879bb817cdf" providerId="ADAL" clId="{99DDBC00-F438-49FE-8E61-514099CD5000}" dt="2024-03-08T15:11:09.024" v="8505" actId="478"/>
          <ac:spMkLst>
            <pc:docMk/>
            <pc:sldMk cId="860478833" sldId="320"/>
            <ac:spMk id="14" creationId="{A1D8E135-27F5-D4A1-C96E-9E9F16501346}"/>
          </ac:spMkLst>
        </pc:spChg>
        <pc:spChg chg="add del ord">
          <ac:chgData name="Santoro Elisa" userId="9b26e5f6-c6fb-452e-bbef-2879bb817cdf" providerId="ADAL" clId="{99DDBC00-F438-49FE-8E61-514099CD5000}" dt="2024-03-08T15:14:09.140" v="8612" actId="166"/>
          <ac:spMkLst>
            <pc:docMk/>
            <pc:sldMk cId="860478833" sldId="320"/>
            <ac:spMk id="15" creationId="{C2A4448D-AD6B-8996-0715-38A00013707A}"/>
          </ac:spMkLst>
        </pc:spChg>
        <pc:spChg chg="mod">
          <ac:chgData name="Santoro Elisa" userId="9b26e5f6-c6fb-452e-bbef-2879bb817cdf" providerId="ADAL" clId="{99DDBC00-F438-49FE-8E61-514099CD5000}" dt="2024-03-08T15:12:58.927" v="8594" actId="207"/>
          <ac:spMkLst>
            <pc:docMk/>
            <pc:sldMk cId="860478833" sldId="320"/>
            <ac:spMk id="17" creationId="{084B406E-C30E-2D8A-781B-E7A1FCAAEE44}"/>
          </ac:spMkLst>
        </pc:spChg>
        <pc:spChg chg="mod">
          <ac:chgData name="Santoro Elisa" userId="9b26e5f6-c6fb-452e-bbef-2879bb817cdf" providerId="ADAL" clId="{99DDBC00-F438-49FE-8E61-514099CD5000}" dt="2024-03-08T15:13:02.489" v="8595" actId="207"/>
          <ac:spMkLst>
            <pc:docMk/>
            <pc:sldMk cId="860478833" sldId="320"/>
            <ac:spMk id="18" creationId="{22612E42-E2B9-D401-9200-A2140524C66F}"/>
          </ac:spMkLst>
        </pc:spChg>
        <pc:spChg chg="mod">
          <ac:chgData name="Santoro Elisa" userId="9b26e5f6-c6fb-452e-bbef-2879bb817cdf" providerId="ADAL" clId="{99DDBC00-F438-49FE-8E61-514099CD5000}" dt="2024-03-08T15:14:44.647" v="8666" actId="1076"/>
          <ac:spMkLst>
            <pc:docMk/>
            <pc:sldMk cId="860478833" sldId="320"/>
            <ac:spMk id="20" creationId="{1AE8959C-74AF-B01D-77B9-F6FC9EC093C5}"/>
          </ac:spMkLst>
        </pc:spChg>
        <pc:spChg chg="add mod">
          <ac:chgData name="Santoro Elisa" userId="9b26e5f6-c6fb-452e-bbef-2879bb817cdf" providerId="ADAL" clId="{99DDBC00-F438-49FE-8E61-514099CD5000}" dt="2024-03-08T15:17:16.827" v="8891" actId="1076"/>
          <ac:spMkLst>
            <pc:docMk/>
            <pc:sldMk cId="860478833" sldId="320"/>
            <ac:spMk id="21" creationId="{864A09FB-B977-3957-E5CB-8EBE7B778EBF}"/>
          </ac:spMkLst>
        </pc:spChg>
        <pc:spChg chg="ord">
          <ac:chgData name="Santoro Elisa" userId="9b26e5f6-c6fb-452e-bbef-2879bb817cdf" providerId="ADAL" clId="{99DDBC00-F438-49FE-8E61-514099CD5000}" dt="2024-03-08T15:14:13.505" v="8614" actId="166"/>
          <ac:spMkLst>
            <pc:docMk/>
            <pc:sldMk cId="860478833" sldId="320"/>
            <ac:spMk id="22" creationId="{7D7E392F-D10F-0828-3941-0ED1F1590425}"/>
          </ac:spMkLst>
        </pc:spChg>
        <pc:spChg chg="mod">
          <ac:chgData name="Santoro Elisa" userId="9b26e5f6-c6fb-452e-bbef-2879bb817cdf" providerId="ADAL" clId="{99DDBC00-F438-49FE-8E61-514099CD5000}" dt="2024-03-08T15:14:36.780" v="8664" actId="1076"/>
          <ac:spMkLst>
            <pc:docMk/>
            <pc:sldMk cId="860478833" sldId="320"/>
            <ac:spMk id="23" creationId="{6D7AE2BB-FE69-9D01-4C5A-60C2F0226470}"/>
          </ac:spMkLst>
        </pc:spChg>
        <pc:spChg chg="mod">
          <ac:chgData name="Santoro Elisa" userId="9b26e5f6-c6fb-452e-bbef-2879bb817cdf" providerId="ADAL" clId="{99DDBC00-F438-49FE-8E61-514099CD5000}" dt="2024-03-08T15:11:30.540" v="8540" actId="20577"/>
          <ac:spMkLst>
            <pc:docMk/>
            <pc:sldMk cId="860478833" sldId="320"/>
            <ac:spMk id="24" creationId="{CE5D074C-3215-D3D8-CF2D-B8214B51ECDA}"/>
          </ac:spMkLst>
        </pc:spChg>
        <pc:spChg chg="mod">
          <ac:chgData name="Santoro Elisa" userId="9b26e5f6-c6fb-452e-bbef-2879bb817cdf" providerId="ADAL" clId="{99DDBC00-F438-49FE-8E61-514099CD5000}" dt="2024-03-08T15:14:39.143" v="8665" actId="20577"/>
          <ac:spMkLst>
            <pc:docMk/>
            <pc:sldMk cId="860478833" sldId="320"/>
            <ac:spMk id="25" creationId="{6AA69526-2D37-C63F-8350-260D8B7E3C2E}"/>
          </ac:spMkLst>
        </pc:spChg>
        <pc:spChg chg="del mod">
          <ac:chgData name="Santoro Elisa" userId="9b26e5f6-c6fb-452e-bbef-2879bb817cdf" providerId="ADAL" clId="{99DDBC00-F438-49FE-8E61-514099CD5000}" dt="2024-03-08T15:11:15.430" v="8512" actId="478"/>
          <ac:spMkLst>
            <pc:docMk/>
            <pc:sldMk cId="860478833" sldId="320"/>
            <ac:spMk id="26" creationId="{C2230ABF-4C23-21E6-A721-0E4FB0963F48}"/>
          </ac:spMkLst>
        </pc:spChg>
        <pc:spChg chg="del">
          <ac:chgData name="Santoro Elisa" userId="9b26e5f6-c6fb-452e-bbef-2879bb817cdf" providerId="ADAL" clId="{99DDBC00-F438-49FE-8E61-514099CD5000}" dt="2024-03-08T15:11:21.338" v="8515" actId="478"/>
          <ac:spMkLst>
            <pc:docMk/>
            <pc:sldMk cId="860478833" sldId="320"/>
            <ac:spMk id="27" creationId="{5A998B61-E4CD-FD86-1DAC-99C270217946}"/>
          </ac:spMkLst>
        </pc:spChg>
        <pc:spChg chg="del">
          <ac:chgData name="Santoro Elisa" userId="9b26e5f6-c6fb-452e-bbef-2879bb817cdf" providerId="ADAL" clId="{99DDBC00-F438-49FE-8E61-514099CD5000}" dt="2024-03-08T15:11:23.195" v="8516" actId="478"/>
          <ac:spMkLst>
            <pc:docMk/>
            <pc:sldMk cId="860478833" sldId="320"/>
            <ac:spMk id="28" creationId="{9E8A573C-BD94-A4D2-6981-B34FD509A5C3}"/>
          </ac:spMkLst>
        </pc:spChg>
        <pc:grpChg chg="add mod ord">
          <ac:chgData name="Santoro Elisa" userId="9b26e5f6-c6fb-452e-bbef-2879bb817cdf" providerId="ADAL" clId="{99DDBC00-F438-49FE-8E61-514099CD5000}" dt="2024-03-08T15:15:45.548" v="8841" actId="1038"/>
          <ac:grpSpMkLst>
            <pc:docMk/>
            <pc:sldMk cId="860478833" sldId="320"/>
            <ac:grpSpMk id="2" creationId="{1295EDAA-0A9F-2B54-3337-BB523125820D}"/>
          </ac:grpSpMkLst>
        </pc:grpChg>
        <pc:grpChg chg="mod">
          <ac:chgData name="Santoro Elisa" userId="9b26e5f6-c6fb-452e-bbef-2879bb817cdf" providerId="ADAL" clId="{99DDBC00-F438-49FE-8E61-514099CD5000}" dt="2024-03-08T15:15:16.441" v="8677" actId="1035"/>
          <ac:grpSpMkLst>
            <pc:docMk/>
            <pc:sldMk cId="860478833" sldId="320"/>
            <ac:grpSpMk id="3" creationId="{05A6A590-E36B-F636-8ECF-CE0F252F2F14}"/>
          </ac:grpSpMkLst>
        </pc:grpChg>
        <pc:grpChg chg="mod">
          <ac:chgData name="Santoro Elisa" userId="9b26e5f6-c6fb-452e-bbef-2879bb817cdf" providerId="ADAL" clId="{99DDBC00-F438-49FE-8E61-514099CD5000}" dt="2024-03-08T15:15:54.228" v="8845" actId="1035"/>
          <ac:grpSpMkLst>
            <pc:docMk/>
            <pc:sldMk cId="860478833" sldId="320"/>
            <ac:grpSpMk id="6" creationId="{43ECC453-4B29-1452-D907-20571F083D0A}"/>
          </ac:grpSpMkLst>
        </pc:grpChg>
        <pc:grpChg chg="mod ord">
          <ac:chgData name="Santoro Elisa" userId="9b26e5f6-c6fb-452e-bbef-2879bb817cdf" providerId="ADAL" clId="{99DDBC00-F438-49FE-8E61-514099CD5000}" dt="2024-03-08T15:15:57.832" v="8848" actId="1035"/>
          <ac:grpSpMkLst>
            <pc:docMk/>
            <pc:sldMk cId="860478833" sldId="320"/>
            <ac:grpSpMk id="11" creationId="{BACD64E7-B8F4-F485-CFC6-A56700E316EE}"/>
          </ac:grpSpMkLst>
        </pc:grpChg>
        <pc:grpChg chg="mod">
          <ac:chgData name="Santoro Elisa" userId="9b26e5f6-c6fb-452e-bbef-2879bb817cdf" providerId="ADAL" clId="{99DDBC00-F438-49FE-8E61-514099CD5000}" dt="2024-03-08T15:12:31.593" v="8573"/>
          <ac:grpSpMkLst>
            <pc:docMk/>
            <pc:sldMk cId="860478833" sldId="320"/>
            <ac:grpSpMk id="12" creationId="{02E4350C-DC2C-26CC-CBE6-ECB47A38EA67}"/>
          </ac:grpSpMkLst>
        </pc:grpChg>
        <pc:picChg chg="ord">
          <ac:chgData name="Santoro Elisa" userId="9b26e5f6-c6fb-452e-bbef-2879bb817cdf" providerId="ADAL" clId="{99DDBC00-F438-49FE-8E61-514099CD5000}" dt="2024-03-08T15:15:48.824" v="8842" actId="167"/>
          <ac:picMkLst>
            <pc:docMk/>
            <pc:sldMk cId="860478833" sldId="320"/>
            <ac:picMk id="8" creationId="{6159AA1D-2DBB-17E3-DAB6-6DD854893561}"/>
          </ac:picMkLst>
        </pc:picChg>
      </pc:sldChg>
      <pc:sldChg chg="modSp add del mod">
        <pc:chgData name="Santoro Elisa" userId="9b26e5f6-c6fb-452e-bbef-2879bb817cdf" providerId="ADAL" clId="{99DDBC00-F438-49FE-8E61-514099CD5000}" dt="2024-03-07T19:11:04.549" v="5942" actId="2696"/>
        <pc:sldMkLst>
          <pc:docMk/>
          <pc:sldMk cId="27992995" sldId="321"/>
        </pc:sldMkLst>
        <pc:spChg chg="mod">
          <ac:chgData name="Santoro Elisa" userId="9b26e5f6-c6fb-452e-bbef-2879bb817cdf" providerId="ADAL" clId="{99DDBC00-F438-49FE-8E61-514099CD5000}" dt="2024-03-07T19:10:29.670" v="5932" actId="1076"/>
          <ac:spMkLst>
            <pc:docMk/>
            <pc:sldMk cId="27992995" sldId="321"/>
            <ac:spMk id="10" creationId="{1A4C5F3D-84DD-7D73-B3D0-504E9EAACEB8}"/>
          </ac:spMkLst>
        </pc:spChg>
        <pc:spChg chg="mod">
          <ac:chgData name="Santoro Elisa" userId="9b26e5f6-c6fb-452e-bbef-2879bb817cdf" providerId="ADAL" clId="{99DDBC00-F438-49FE-8E61-514099CD5000}" dt="2024-03-07T19:10:09.738" v="5929" actId="1038"/>
          <ac:spMkLst>
            <pc:docMk/>
            <pc:sldMk cId="27992995" sldId="321"/>
            <ac:spMk id="16" creationId="{8F642808-1AAD-0E4D-659F-3E3BAFCBB816}"/>
          </ac:spMkLst>
        </pc:spChg>
        <pc:grpChg chg="mod">
          <ac:chgData name="Santoro Elisa" userId="9b26e5f6-c6fb-452e-bbef-2879bb817cdf" providerId="ADAL" clId="{99DDBC00-F438-49FE-8E61-514099CD5000}" dt="2024-03-07T19:09:58.132" v="5927" actId="1035"/>
          <ac:grpSpMkLst>
            <pc:docMk/>
            <pc:sldMk cId="27992995" sldId="321"/>
            <ac:grpSpMk id="6" creationId="{43ECC453-4B29-1452-D907-20571F083D0A}"/>
          </ac:grpSpMkLst>
        </pc:grpChg>
        <pc:grpChg chg="mod">
          <ac:chgData name="Santoro Elisa" userId="9b26e5f6-c6fb-452e-bbef-2879bb817cdf" providerId="ADAL" clId="{99DDBC00-F438-49FE-8E61-514099CD5000}" dt="2024-03-07T19:10:42.567" v="5934" actId="14100"/>
          <ac:grpSpMkLst>
            <pc:docMk/>
            <pc:sldMk cId="27992995" sldId="321"/>
            <ac:grpSpMk id="11" creationId="{BACD64E7-B8F4-F485-CFC6-A56700E316EE}"/>
          </ac:grpSpMkLst>
        </pc:grpChg>
      </pc:sldChg>
      <pc:sldChg chg="modSp add del mod setBg">
        <pc:chgData name="Santoro Elisa" userId="9b26e5f6-c6fb-452e-bbef-2879bb817cdf" providerId="ADAL" clId="{99DDBC00-F438-49FE-8E61-514099CD5000}" dt="2024-03-07T19:12:13.502" v="6085" actId="2696"/>
        <pc:sldMkLst>
          <pc:docMk/>
          <pc:sldMk cId="406336435" sldId="321"/>
        </pc:sldMkLst>
        <pc:grpChg chg="mod">
          <ac:chgData name="Santoro Elisa" userId="9b26e5f6-c6fb-452e-bbef-2879bb817cdf" providerId="ADAL" clId="{99DDBC00-F438-49FE-8E61-514099CD5000}" dt="2024-03-07T19:11:22.227" v="5953" actId="1037"/>
          <ac:grpSpMkLst>
            <pc:docMk/>
            <pc:sldMk cId="406336435" sldId="321"/>
            <ac:grpSpMk id="6" creationId="{43ECC453-4B29-1452-D907-20571F083D0A}"/>
          </ac:grpSpMkLst>
        </pc:grpChg>
        <pc:grpChg chg="mod">
          <ac:chgData name="Santoro Elisa" userId="9b26e5f6-c6fb-452e-bbef-2879bb817cdf" providerId="ADAL" clId="{99DDBC00-F438-49FE-8E61-514099CD5000}" dt="2024-03-07T19:11:34.407" v="6079" actId="1038"/>
          <ac:grpSpMkLst>
            <pc:docMk/>
            <pc:sldMk cId="406336435" sldId="321"/>
            <ac:grpSpMk id="11" creationId="{BACD64E7-B8F4-F485-CFC6-A56700E316EE}"/>
          </ac:grpSpMkLst>
        </pc:grpChg>
      </pc:sldChg>
      <pc:sldChg chg="add del">
        <pc:chgData name="Santoro Elisa" userId="9b26e5f6-c6fb-452e-bbef-2879bb817cdf" providerId="ADAL" clId="{99DDBC00-F438-49FE-8E61-514099CD5000}" dt="2024-03-07T19:09:43.799" v="5918" actId="47"/>
        <pc:sldMkLst>
          <pc:docMk/>
          <pc:sldMk cId="895252748" sldId="321"/>
        </pc:sldMkLst>
      </pc:sldChg>
      <pc:sldChg chg="modSp add del mod setBg">
        <pc:chgData name="Santoro Elisa" userId="9b26e5f6-c6fb-452e-bbef-2879bb817cdf" providerId="ADAL" clId="{99DDBC00-F438-49FE-8E61-514099CD5000}" dt="2024-03-07T19:15:12.094" v="6437" actId="47"/>
        <pc:sldMkLst>
          <pc:docMk/>
          <pc:sldMk cId="1785593681" sldId="321"/>
        </pc:sldMkLst>
        <pc:grpChg chg="mod">
          <ac:chgData name="Santoro Elisa" userId="9b26e5f6-c6fb-452e-bbef-2879bb817cdf" providerId="ADAL" clId="{99DDBC00-F438-49FE-8E61-514099CD5000}" dt="2024-03-07T19:13:16" v="6235" actId="1037"/>
          <ac:grpSpMkLst>
            <pc:docMk/>
            <pc:sldMk cId="1785593681" sldId="321"/>
            <ac:grpSpMk id="6" creationId="{43ECC453-4B29-1452-D907-20571F083D0A}"/>
          </ac:grpSpMkLst>
        </pc:grpChg>
        <pc:grpChg chg="mod ord">
          <ac:chgData name="Santoro Elisa" userId="9b26e5f6-c6fb-452e-bbef-2879bb817cdf" providerId="ADAL" clId="{99DDBC00-F438-49FE-8E61-514099CD5000}" dt="2024-03-07T19:14:31.193" v="6412" actId="167"/>
          <ac:grpSpMkLst>
            <pc:docMk/>
            <pc:sldMk cId="1785593681" sldId="321"/>
            <ac:grpSpMk id="11" creationId="{BACD64E7-B8F4-F485-CFC6-A56700E316EE}"/>
          </ac:grpSpMkLst>
        </pc:grpChg>
      </pc:sldChg>
      <pc:sldChg chg="modSp add del mod">
        <pc:chgData name="Santoro Elisa" userId="9b26e5f6-c6fb-452e-bbef-2879bb817cdf" providerId="ADAL" clId="{99DDBC00-F438-49FE-8E61-514099CD5000}" dt="2024-03-07T19:13:00.991" v="6134" actId="2696"/>
        <pc:sldMkLst>
          <pc:docMk/>
          <pc:sldMk cId="2030797107" sldId="321"/>
        </pc:sldMkLst>
        <pc:grpChg chg="mod">
          <ac:chgData name="Santoro Elisa" userId="9b26e5f6-c6fb-452e-bbef-2879bb817cdf" providerId="ADAL" clId="{99DDBC00-F438-49FE-8E61-514099CD5000}" dt="2024-03-07T19:12:36.094" v="6124" actId="14100"/>
          <ac:grpSpMkLst>
            <pc:docMk/>
            <pc:sldMk cId="2030797107" sldId="321"/>
            <ac:grpSpMk id="6" creationId="{43ECC453-4B29-1452-D907-20571F083D0A}"/>
          </ac:grpSpMkLst>
        </pc:grpChg>
      </pc:sldChg>
      <pc:sldChg chg="addSp modSp add del mod ord modTransition setBg">
        <pc:chgData name="Santoro Elisa" userId="9b26e5f6-c6fb-452e-bbef-2879bb817cdf" providerId="ADAL" clId="{99DDBC00-F438-49FE-8E61-514099CD5000}" dt="2024-03-08T15:10:54.264" v="8496" actId="47"/>
        <pc:sldMkLst>
          <pc:docMk/>
          <pc:sldMk cId="2996996565" sldId="322"/>
        </pc:sldMkLst>
        <pc:spChg chg="add mod">
          <ac:chgData name="Santoro Elisa" userId="9b26e5f6-c6fb-452e-bbef-2879bb817cdf" providerId="ADAL" clId="{99DDBC00-F438-49FE-8E61-514099CD5000}" dt="2024-03-07T19:16:54.517" v="6721" actId="1076"/>
          <ac:spMkLst>
            <pc:docMk/>
            <pc:sldMk cId="2996996565" sldId="322"/>
            <ac:spMk id="2" creationId="{662F4E84-C5CC-7A9F-98A6-045BA3FE92AF}"/>
          </ac:spMkLst>
        </pc:spChg>
        <pc:spChg chg="mod">
          <ac:chgData name="Santoro Elisa" userId="9b26e5f6-c6fb-452e-bbef-2879bb817cdf" providerId="ADAL" clId="{99DDBC00-F438-49FE-8E61-514099CD5000}" dt="2024-03-07T19:19:16.542" v="6953" actId="1038"/>
          <ac:spMkLst>
            <pc:docMk/>
            <pc:sldMk cId="2996996565" sldId="322"/>
            <ac:spMk id="10" creationId="{1A4C5F3D-84DD-7D73-B3D0-504E9EAACEB8}"/>
          </ac:spMkLst>
        </pc:spChg>
        <pc:grpChg chg="mod">
          <ac:chgData name="Santoro Elisa" userId="9b26e5f6-c6fb-452e-bbef-2879bb817cdf" providerId="ADAL" clId="{99DDBC00-F438-49FE-8E61-514099CD5000}" dt="2024-03-07T19:18:40.915" v="6782" actId="1038"/>
          <ac:grpSpMkLst>
            <pc:docMk/>
            <pc:sldMk cId="2996996565" sldId="322"/>
            <ac:grpSpMk id="3" creationId="{05A6A590-E36B-F636-8ECF-CE0F252F2F14}"/>
          </ac:grpSpMkLst>
        </pc:grpChg>
        <pc:grpChg chg="mod">
          <ac:chgData name="Santoro Elisa" userId="9b26e5f6-c6fb-452e-bbef-2879bb817cdf" providerId="ADAL" clId="{99DDBC00-F438-49FE-8E61-514099CD5000}" dt="2024-03-07T19:18:49.234" v="6854" actId="1037"/>
          <ac:grpSpMkLst>
            <pc:docMk/>
            <pc:sldMk cId="2996996565" sldId="322"/>
            <ac:grpSpMk id="6" creationId="{43ECC453-4B29-1452-D907-20571F083D0A}"/>
          </ac:grpSpMkLst>
        </pc:grpChg>
        <pc:grpChg chg="mod">
          <ac:chgData name="Santoro Elisa" userId="9b26e5f6-c6fb-452e-bbef-2879bb817cdf" providerId="ADAL" clId="{99DDBC00-F438-49FE-8E61-514099CD5000}" dt="2024-03-07T19:18:58.845" v="6949" actId="1037"/>
          <ac:grpSpMkLst>
            <pc:docMk/>
            <pc:sldMk cId="2996996565" sldId="322"/>
            <ac:grpSpMk id="11" creationId="{BACD64E7-B8F4-F485-CFC6-A56700E316EE}"/>
          </ac:grpSpMkLst>
        </pc:grpChg>
        <pc:picChg chg="ord">
          <ac:chgData name="Santoro Elisa" userId="9b26e5f6-c6fb-452e-bbef-2879bb817cdf" providerId="ADAL" clId="{99DDBC00-F438-49FE-8E61-514099CD5000}" dt="2024-03-07T19:19:03.116" v="6950" actId="167"/>
          <ac:picMkLst>
            <pc:docMk/>
            <pc:sldMk cId="2996996565" sldId="322"/>
            <ac:picMk id="8" creationId="{6159AA1D-2DBB-17E3-DAB6-6DD854893561}"/>
          </ac:picMkLst>
        </pc:picChg>
      </pc:sldChg>
      <pc:sldChg chg="delSp modSp del mod">
        <pc:chgData name="Santoro Elisa" userId="9b26e5f6-c6fb-452e-bbef-2879bb817cdf" providerId="ADAL" clId="{99DDBC00-F438-49FE-8E61-514099CD5000}" dt="2024-03-08T14:37:28.382" v="7164" actId="47"/>
        <pc:sldMkLst>
          <pc:docMk/>
          <pc:sldMk cId="640982146" sldId="323"/>
        </pc:sldMkLst>
        <pc:spChg chg="mod">
          <ac:chgData name="Santoro Elisa" userId="9b26e5f6-c6fb-452e-bbef-2879bb817cdf" providerId="ADAL" clId="{99DDBC00-F438-49FE-8E61-514099CD5000}" dt="2024-03-08T14:31:16.509" v="7064" actId="20577"/>
          <ac:spMkLst>
            <pc:docMk/>
            <pc:sldMk cId="640982146" sldId="323"/>
            <ac:spMk id="13" creationId="{F1B7F1B3-9159-CF3E-7962-5589CE246B0F}"/>
          </ac:spMkLst>
        </pc:spChg>
        <pc:spChg chg="del mod">
          <ac:chgData name="Santoro Elisa" userId="9b26e5f6-c6fb-452e-bbef-2879bb817cdf" providerId="ADAL" clId="{99DDBC00-F438-49FE-8E61-514099CD5000}" dt="2024-03-08T14:33:39.342" v="7160" actId="478"/>
          <ac:spMkLst>
            <pc:docMk/>
            <pc:sldMk cId="640982146" sldId="323"/>
            <ac:spMk id="86" creationId="{4018B123-8B52-B18E-6B9A-4A75742EC238}"/>
          </ac:spMkLst>
        </pc:spChg>
      </pc:sldChg>
      <pc:sldChg chg="addSp delSp modSp mod">
        <pc:chgData name="Santoro Elisa" userId="9b26e5f6-c6fb-452e-bbef-2879bb817cdf" providerId="ADAL" clId="{99DDBC00-F438-49FE-8E61-514099CD5000}" dt="2024-03-08T15:02:14.815" v="8253" actId="1076"/>
        <pc:sldMkLst>
          <pc:docMk/>
          <pc:sldMk cId="2312643980" sldId="324"/>
        </pc:sldMkLst>
        <pc:spChg chg="mod">
          <ac:chgData name="Santoro Elisa" userId="9b26e5f6-c6fb-452e-bbef-2879bb817cdf" providerId="ADAL" clId="{99DDBC00-F438-49FE-8E61-514099CD5000}" dt="2024-03-08T14:34:50.602" v="7161"/>
          <ac:spMkLst>
            <pc:docMk/>
            <pc:sldMk cId="2312643980" sldId="324"/>
            <ac:spMk id="2" creationId="{00000000-0000-0000-0000-000000000000}"/>
          </ac:spMkLst>
        </pc:spChg>
        <pc:spChg chg="mod">
          <ac:chgData name="Santoro Elisa" userId="9b26e5f6-c6fb-452e-bbef-2879bb817cdf" providerId="ADAL" clId="{99DDBC00-F438-49FE-8E61-514099CD5000}" dt="2024-03-08T15:02:14.815" v="8253" actId="1076"/>
          <ac:spMkLst>
            <pc:docMk/>
            <pc:sldMk cId="2312643980" sldId="324"/>
            <ac:spMk id="3" creationId="{684FB31E-9D68-112D-E520-7E337624BF7D}"/>
          </ac:spMkLst>
        </pc:spChg>
        <pc:spChg chg="mod">
          <ac:chgData name="Santoro Elisa" userId="9b26e5f6-c6fb-452e-bbef-2879bb817cdf" providerId="ADAL" clId="{99DDBC00-F438-49FE-8E61-514099CD5000}" dt="2024-03-08T15:02:14.815" v="8253" actId="1076"/>
          <ac:spMkLst>
            <pc:docMk/>
            <pc:sldMk cId="2312643980" sldId="324"/>
            <ac:spMk id="12" creationId="{66ADCA04-02DF-8FB3-916B-6180C18E4858}"/>
          </ac:spMkLst>
        </pc:spChg>
        <pc:spChg chg="del">
          <ac:chgData name="Santoro Elisa" userId="9b26e5f6-c6fb-452e-bbef-2879bb817cdf" providerId="ADAL" clId="{99DDBC00-F438-49FE-8E61-514099CD5000}" dt="2024-03-08T14:37:56.697" v="7255" actId="478"/>
          <ac:spMkLst>
            <pc:docMk/>
            <pc:sldMk cId="2312643980" sldId="324"/>
            <ac:spMk id="31" creationId="{6ABA9A03-D58F-9ABD-DBBD-8D7655BC6E3D}"/>
          </ac:spMkLst>
        </pc:spChg>
        <pc:spChg chg="mod">
          <ac:chgData name="Santoro Elisa" userId="9b26e5f6-c6fb-452e-bbef-2879bb817cdf" providerId="ADAL" clId="{99DDBC00-F438-49FE-8E61-514099CD5000}" dt="2024-03-08T15:02:14.815" v="8253" actId="1076"/>
          <ac:spMkLst>
            <pc:docMk/>
            <pc:sldMk cId="2312643980" sldId="324"/>
            <ac:spMk id="40" creationId="{953485A1-1FCC-978F-491F-AC431BC51BEA}"/>
          </ac:spMkLst>
        </pc:spChg>
        <pc:spChg chg="mod">
          <ac:chgData name="Santoro Elisa" userId="9b26e5f6-c6fb-452e-bbef-2879bb817cdf" providerId="ADAL" clId="{99DDBC00-F438-49FE-8E61-514099CD5000}" dt="2024-03-08T15:02:14.815" v="8253" actId="1076"/>
          <ac:spMkLst>
            <pc:docMk/>
            <pc:sldMk cId="2312643980" sldId="324"/>
            <ac:spMk id="44" creationId="{B9A21988-D899-9EC1-92C6-6B24EEA59FC5}"/>
          </ac:spMkLst>
        </pc:spChg>
        <pc:spChg chg="del mod">
          <ac:chgData name="Santoro Elisa" userId="9b26e5f6-c6fb-452e-bbef-2879bb817cdf" providerId="ADAL" clId="{99DDBC00-F438-49FE-8E61-514099CD5000}" dt="2024-03-08T14:38:00.234" v="7258" actId="478"/>
          <ac:spMkLst>
            <pc:docMk/>
            <pc:sldMk cId="2312643980" sldId="324"/>
            <ac:spMk id="46" creationId="{F4DAD496-0B21-5F15-322C-3A32CF689187}"/>
          </ac:spMkLst>
        </pc:spChg>
        <pc:spChg chg="mod">
          <ac:chgData name="Santoro Elisa" userId="9b26e5f6-c6fb-452e-bbef-2879bb817cdf" providerId="ADAL" clId="{99DDBC00-F438-49FE-8E61-514099CD5000}" dt="2024-03-08T15:02:14.815" v="8253" actId="1076"/>
          <ac:spMkLst>
            <pc:docMk/>
            <pc:sldMk cId="2312643980" sldId="324"/>
            <ac:spMk id="56" creationId="{6B952856-D9B1-0B0F-9194-5C82FC07A2C9}"/>
          </ac:spMkLst>
        </pc:spChg>
        <pc:picChg chg="add mod">
          <ac:chgData name="Santoro Elisa" userId="9b26e5f6-c6fb-452e-bbef-2879bb817cdf" providerId="ADAL" clId="{99DDBC00-F438-49FE-8E61-514099CD5000}" dt="2024-03-08T15:02:14.815" v="8253" actId="1076"/>
          <ac:picMkLst>
            <pc:docMk/>
            <pc:sldMk cId="2312643980" sldId="324"/>
            <ac:picMk id="6" creationId="{2F6C71B1-67C7-44A8-4523-A87A34B2A8C7}"/>
          </ac:picMkLst>
        </pc:picChg>
        <pc:picChg chg="add mod">
          <ac:chgData name="Santoro Elisa" userId="9b26e5f6-c6fb-452e-bbef-2879bb817cdf" providerId="ADAL" clId="{99DDBC00-F438-49FE-8E61-514099CD5000}" dt="2024-03-08T15:02:14.815" v="8253" actId="1076"/>
          <ac:picMkLst>
            <pc:docMk/>
            <pc:sldMk cId="2312643980" sldId="324"/>
            <ac:picMk id="9" creationId="{617CB4A6-D1CF-EA11-5454-EA465E2735B6}"/>
          </ac:picMkLst>
        </pc:picChg>
        <pc:picChg chg="del mod">
          <ac:chgData name="Santoro Elisa" userId="9b26e5f6-c6fb-452e-bbef-2879bb817cdf" providerId="ADAL" clId="{99DDBC00-F438-49FE-8E61-514099CD5000}" dt="2024-03-08T14:41:16.551" v="7330" actId="478"/>
          <ac:picMkLst>
            <pc:docMk/>
            <pc:sldMk cId="2312643980" sldId="324"/>
            <ac:picMk id="54" creationId="{0D47FD1F-6DBC-7FA4-94D8-FAB3084B0CAD}"/>
          </ac:picMkLst>
        </pc:picChg>
        <pc:picChg chg="del mod">
          <ac:chgData name="Santoro Elisa" userId="9b26e5f6-c6fb-452e-bbef-2879bb817cdf" providerId="ADAL" clId="{99DDBC00-F438-49FE-8E61-514099CD5000}" dt="2024-03-08T14:41:01.092" v="7326" actId="478"/>
          <ac:picMkLst>
            <pc:docMk/>
            <pc:sldMk cId="2312643980" sldId="324"/>
            <ac:picMk id="55" creationId="{EA2B940B-A883-3E37-945D-95A57BE5E9AB}"/>
          </ac:picMkLst>
        </pc:picChg>
        <pc:picChg chg="del">
          <ac:chgData name="Santoro Elisa" userId="9b26e5f6-c6fb-452e-bbef-2879bb817cdf" providerId="ADAL" clId="{99DDBC00-F438-49FE-8E61-514099CD5000}" dt="2024-03-08T14:37:58.471" v="7257" actId="478"/>
          <ac:picMkLst>
            <pc:docMk/>
            <pc:sldMk cId="2312643980" sldId="324"/>
            <ac:picMk id="57" creationId="{169E618D-6F55-7406-3392-BA1FE53A31E9}"/>
          </ac:picMkLst>
        </pc:picChg>
      </pc:sldChg>
      <pc:sldChg chg="delSp modSp add del mod">
        <pc:chgData name="Santoro Elisa" userId="9b26e5f6-c6fb-452e-bbef-2879bb817cdf" providerId="ADAL" clId="{99DDBC00-F438-49FE-8E61-514099CD5000}" dt="2024-03-08T15:02:41.515" v="8258" actId="2696"/>
        <pc:sldMkLst>
          <pc:docMk/>
          <pc:sldMk cId="840377486" sldId="325"/>
        </pc:sldMkLst>
        <pc:spChg chg="del mod">
          <ac:chgData name="Santoro Elisa" userId="9b26e5f6-c6fb-452e-bbef-2879bb817cdf" providerId="ADAL" clId="{99DDBC00-F438-49FE-8E61-514099CD5000}" dt="2024-03-08T15:02:26.305" v="8255" actId="21"/>
          <ac:spMkLst>
            <pc:docMk/>
            <pc:sldMk cId="840377486" sldId="325"/>
            <ac:spMk id="3" creationId="{684FB31E-9D68-112D-E520-7E337624BF7D}"/>
          </ac:spMkLst>
        </pc:spChg>
        <pc:spChg chg="del mod">
          <ac:chgData name="Santoro Elisa" userId="9b26e5f6-c6fb-452e-bbef-2879bb817cdf" providerId="ADAL" clId="{99DDBC00-F438-49FE-8E61-514099CD5000}" dt="2024-03-08T15:02:26.305" v="8255" actId="21"/>
          <ac:spMkLst>
            <pc:docMk/>
            <pc:sldMk cId="840377486" sldId="325"/>
            <ac:spMk id="40" creationId="{953485A1-1FCC-978F-491F-AC431BC51BEA}"/>
          </ac:spMkLst>
        </pc:spChg>
        <pc:picChg chg="del mod">
          <ac:chgData name="Santoro Elisa" userId="9b26e5f6-c6fb-452e-bbef-2879bb817cdf" providerId="ADAL" clId="{99DDBC00-F438-49FE-8E61-514099CD5000}" dt="2024-03-08T15:02:26.305" v="8255" actId="21"/>
          <ac:picMkLst>
            <pc:docMk/>
            <pc:sldMk cId="840377486" sldId="325"/>
            <ac:picMk id="6" creationId="{2F6C71B1-67C7-44A8-4523-A87A34B2A8C7}"/>
          </ac:picMkLst>
        </pc:picChg>
      </pc:sldChg>
      <pc:sldChg chg="modSp add del mod">
        <pc:chgData name="Santoro Elisa" userId="9b26e5f6-c6fb-452e-bbef-2879bb817cdf" providerId="ADAL" clId="{99DDBC00-F438-49FE-8E61-514099CD5000}" dt="2024-03-08T14:45:01.449" v="7423" actId="47"/>
        <pc:sldMkLst>
          <pc:docMk/>
          <pc:sldMk cId="1312972672" sldId="325"/>
        </pc:sldMkLst>
        <pc:spChg chg="mod">
          <ac:chgData name="Santoro Elisa" userId="9b26e5f6-c6fb-452e-bbef-2879bb817cdf" providerId="ADAL" clId="{99DDBC00-F438-49FE-8E61-514099CD5000}" dt="2024-03-08T14:44:28.769" v="7419" actId="14100"/>
          <ac:spMkLst>
            <pc:docMk/>
            <pc:sldMk cId="1312972672" sldId="325"/>
            <ac:spMk id="3" creationId="{684FB31E-9D68-112D-E520-7E337624BF7D}"/>
          </ac:spMkLst>
        </pc:spChg>
        <pc:spChg chg="mod">
          <ac:chgData name="Santoro Elisa" userId="9b26e5f6-c6fb-452e-bbef-2879bb817cdf" providerId="ADAL" clId="{99DDBC00-F438-49FE-8E61-514099CD5000}" dt="2024-03-08T14:43:55.376" v="7413" actId="1076"/>
          <ac:spMkLst>
            <pc:docMk/>
            <pc:sldMk cId="1312972672" sldId="325"/>
            <ac:spMk id="12" creationId="{66ADCA04-02DF-8FB3-916B-6180C18E4858}"/>
          </ac:spMkLst>
        </pc:spChg>
        <pc:spChg chg="mod">
          <ac:chgData name="Santoro Elisa" userId="9b26e5f6-c6fb-452e-bbef-2879bb817cdf" providerId="ADAL" clId="{99DDBC00-F438-49FE-8E61-514099CD5000}" dt="2024-03-08T14:44:23.177" v="7418" actId="1076"/>
          <ac:spMkLst>
            <pc:docMk/>
            <pc:sldMk cId="1312972672" sldId="325"/>
            <ac:spMk id="40" creationId="{953485A1-1FCC-978F-491F-AC431BC51BEA}"/>
          </ac:spMkLst>
        </pc:spChg>
        <pc:spChg chg="mod">
          <ac:chgData name="Santoro Elisa" userId="9b26e5f6-c6fb-452e-bbef-2879bb817cdf" providerId="ADAL" clId="{99DDBC00-F438-49FE-8E61-514099CD5000}" dt="2024-03-08T14:43:55.376" v="7413" actId="1076"/>
          <ac:spMkLst>
            <pc:docMk/>
            <pc:sldMk cId="1312972672" sldId="325"/>
            <ac:spMk id="44" creationId="{B9A21988-D899-9EC1-92C6-6B24EEA59FC5}"/>
          </ac:spMkLst>
        </pc:spChg>
        <pc:spChg chg="mod">
          <ac:chgData name="Santoro Elisa" userId="9b26e5f6-c6fb-452e-bbef-2879bb817cdf" providerId="ADAL" clId="{99DDBC00-F438-49FE-8E61-514099CD5000}" dt="2024-03-08T14:43:55.376" v="7413" actId="1076"/>
          <ac:spMkLst>
            <pc:docMk/>
            <pc:sldMk cId="1312972672" sldId="325"/>
            <ac:spMk id="56" creationId="{6B952856-D9B1-0B0F-9194-5C82FC07A2C9}"/>
          </ac:spMkLst>
        </pc:spChg>
        <pc:picChg chg="mod">
          <ac:chgData name="Santoro Elisa" userId="9b26e5f6-c6fb-452e-bbef-2879bb817cdf" providerId="ADAL" clId="{99DDBC00-F438-49FE-8E61-514099CD5000}" dt="2024-03-08T14:44:33.461" v="7420" actId="1076"/>
          <ac:picMkLst>
            <pc:docMk/>
            <pc:sldMk cId="1312972672" sldId="325"/>
            <ac:picMk id="6" creationId="{2F6C71B1-67C7-44A8-4523-A87A34B2A8C7}"/>
          </ac:picMkLst>
        </pc:picChg>
        <pc:picChg chg="mod">
          <ac:chgData name="Santoro Elisa" userId="9b26e5f6-c6fb-452e-bbef-2879bb817cdf" providerId="ADAL" clId="{99DDBC00-F438-49FE-8E61-514099CD5000}" dt="2024-03-08T14:43:55.376" v="7413" actId="1076"/>
          <ac:picMkLst>
            <pc:docMk/>
            <pc:sldMk cId="1312972672" sldId="325"/>
            <ac:picMk id="9" creationId="{617CB4A6-D1CF-EA11-5454-EA465E2735B6}"/>
          </ac:picMkLst>
        </pc:picChg>
      </pc:sldChg>
      <pc:sldChg chg="modSp del mod">
        <pc:chgData name="Santoro Elisa" userId="9b26e5f6-c6fb-452e-bbef-2879bb817cdf" providerId="ADAL" clId="{99DDBC00-F438-49FE-8E61-514099CD5000}" dt="2024-03-08T14:40:07.434" v="7320" actId="47"/>
        <pc:sldMkLst>
          <pc:docMk/>
          <pc:sldMk cId="1343950101" sldId="325"/>
        </pc:sldMkLst>
        <pc:spChg chg="mod">
          <ac:chgData name="Santoro Elisa" userId="9b26e5f6-c6fb-452e-bbef-2879bb817cdf" providerId="ADAL" clId="{99DDBC00-F438-49FE-8E61-514099CD5000}" dt="2024-03-08T14:34:55.181" v="7162"/>
          <ac:spMkLst>
            <pc:docMk/>
            <pc:sldMk cId="1343950101" sldId="325"/>
            <ac:spMk id="2" creationId="{00000000-0000-0000-0000-000000000000}"/>
          </ac:spMkLst>
        </pc:spChg>
      </pc:sldChg>
      <pc:sldChg chg="add del">
        <pc:chgData name="Santoro Elisa" userId="9b26e5f6-c6fb-452e-bbef-2879bb817cdf" providerId="ADAL" clId="{99DDBC00-F438-49FE-8E61-514099CD5000}" dt="2024-03-08T14:40:35.515" v="7324" actId="2696"/>
        <pc:sldMkLst>
          <pc:docMk/>
          <pc:sldMk cId="3675044826" sldId="325"/>
        </pc:sldMkLst>
      </pc:sldChg>
      <pc:sldChg chg="add del">
        <pc:chgData name="Santoro Elisa" userId="9b26e5f6-c6fb-452e-bbef-2879bb817cdf" providerId="ADAL" clId="{99DDBC00-F438-49FE-8E61-514099CD5000}" dt="2024-03-08T14:45:07.531" v="7424" actId="2696"/>
        <pc:sldMkLst>
          <pc:docMk/>
          <pc:sldMk cId="1490725541" sldId="326"/>
        </pc:sldMkLst>
      </pc:sldChg>
      <pc:sldChg chg="addSp delSp modSp add del mod">
        <pc:chgData name="Santoro Elisa" userId="9b26e5f6-c6fb-452e-bbef-2879bb817cdf" providerId="ADAL" clId="{99DDBC00-F438-49FE-8E61-514099CD5000}" dt="2024-03-08T15:20:57.797" v="9022" actId="47"/>
        <pc:sldMkLst>
          <pc:docMk/>
          <pc:sldMk cId="2095367387" sldId="326"/>
        </pc:sldMkLst>
        <pc:spChg chg="del mod">
          <ac:chgData name="Santoro Elisa" userId="9b26e5f6-c6fb-452e-bbef-2879bb817cdf" providerId="ADAL" clId="{99DDBC00-F438-49FE-8E61-514099CD5000}" dt="2024-03-08T15:08:05.450" v="8397" actId="478"/>
          <ac:spMkLst>
            <pc:docMk/>
            <pc:sldMk cId="2095367387" sldId="326"/>
            <ac:spMk id="3" creationId="{684FB31E-9D68-112D-E520-7E337624BF7D}"/>
          </ac:spMkLst>
        </pc:spChg>
        <pc:spChg chg="add mod">
          <ac:chgData name="Santoro Elisa" userId="9b26e5f6-c6fb-452e-bbef-2879bb817cdf" providerId="ADAL" clId="{99DDBC00-F438-49FE-8E61-514099CD5000}" dt="2024-03-08T15:08:05.450" v="8397" actId="478"/>
          <ac:spMkLst>
            <pc:docMk/>
            <pc:sldMk cId="2095367387" sldId="326"/>
            <ac:spMk id="10" creationId="{8B0948CC-76B0-CA1B-2841-F4FD98402EFE}"/>
          </ac:spMkLst>
        </pc:spChg>
        <pc:spChg chg="add del mod">
          <ac:chgData name="Santoro Elisa" userId="9b26e5f6-c6fb-452e-bbef-2879bb817cdf" providerId="ADAL" clId="{99DDBC00-F438-49FE-8E61-514099CD5000}" dt="2024-03-08T15:09:01.672" v="8425" actId="478"/>
          <ac:spMkLst>
            <pc:docMk/>
            <pc:sldMk cId="2095367387" sldId="326"/>
            <ac:spMk id="11" creationId="{0F2D02DB-EA69-2B9C-06C4-7506E7FD3B24}"/>
          </ac:spMkLst>
        </pc:spChg>
        <pc:spChg chg="del mod">
          <ac:chgData name="Santoro Elisa" userId="9b26e5f6-c6fb-452e-bbef-2879bb817cdf" providerId="ADAL" clId="{99DDBC00-F438-49FE-8E61-514099CD5000}" dt="2024-03-08T15:03:26.226" v="8363" actId="21"/>
          <ac:spMkLst>
            <pc:docMk/>
            <pc:sldMk cId="2095367387" sldId="326"/>
            <ac:spMk id="12" creationId="{66ADCA04-02DF-8FB3-916B-6180C18E4858}"/>
          </ac:spMkLst>
        </pc:spChg>
        <pc:spChg chg="del mod">
          <ac:chgData name="Santoro Elisa" userId="9b26e5f6-c6fb-452e-bbef-2879bb817cdf" providerId="ADAL" clId="{99DDBC00-F438-49FE-8E61-514099CD5000}" dt="2024-03-08T15:08:05.450" v="8397" actId="478"/>
          <ac:spMkLst>
            <pc:docMk/>
            <pc:sldMk cId="2095367387" sldId="326"/>
            <ac:spMk id="40" creationId="{953485A1-1FCC-978F-491F-AC431BC51BEA}"/>
          </ac:spMkLst>
        </pc:spChg>
        <pc:spChg chg="del mod">
          <ac:chgData name="Santoro Elisa" userId="9b26e5f6-c6fb-452e-bbef-2879bb817cdf" providerId="ADAL" clId="{99DDBC00-F438-49FE-8E61-514099CD5000}" dt="2024-03-08T15:03:26.226" v="8363" actId="21"/>
          <ac:spMkLst>
            <pc:docMk/>
            <pc:sldMk cId="2095367387" sldId="326"/>
            <ac:spMk id="44" creationId="{B9A21988-D899-9EC1-92C6-6B24EEA59FC5}"/>
          </ac:spMkLst>
        </pc:spChg>
        <pc:spChg chg="del mod">
          <ac:chgData name="Santoro Elisa" userId="9b26e5f6-c6fb-452e-bbef-2879bb817cdf" providerId="ADAL" clId="{99DDBC00-F438-49FE-8E61-514099CD5000}" dt="2024-03-08T15:03:26.226" v="8363" actId="21"/>
          <ac:spMkLst>
            <pc:docMk/>
            <pc:sldMk cId="2095367387" sldId="326"/>
            <ac:spMk id="56" creationId="{6B952856-D9B1-0B0F-9194-5C82FC07A2C9}"/>
          </ac:spMkLst>
        </pc:spChg>
        <pc:picChg chg="del mod">
          <ac:chgData name="Santoro Elisa" userId="9b26e5f6-c6fb-452e-bbef-2879bb817cdf" providerId="ADAL" clId="{99DDBC00-F438-49FE-8E61-514099CD5000}" dt="2024-03-08T15:08:05.450" v="8397" actId="478"/>
          <ac:picMkLst>
            <pc:docMk/>
            <pc:sldMk cId="2095367387" sldId="326"/>
            <ac:picMk id="6" creationId="{2F6C71B1-67C7-44A8-4523-A87A34B2A8C7}"/>
          </ac:picMkLst>
        </pc:picChg>
        <pc:picChg chg="del mod">
          <ac:chgData name="Santoro Elisa" userId="9b26e5f6-c6fb-452e-bbef-2879bb817cdf" providerId="ADAL" clId="{99DDBC00-F438-49FE-8E61-514099CD5000}" dt="2024-03-08T15:08:05.450" v="8397" actId="478"/>
          <ac:picMkLst>
            <pc:docMk/>
            <pc:sldMk cId="2095367387" sldId="326"/>
            <ac:picMk id="8" creationId="{6159AA1D-2DBB-17E3-DAB6-6DD854893561}"/>
          </ac:picMkLst>
        </pc:picChg>
        <pc:picChg chg="del mod">
          <ac:chgData name="Santoro Elisa" userId="9b26e5f6-c6fb-452e-bbef-2879bb817cdf" providerId="ADAL" clId="{99DDBC00-F438-49FE-8E61-514099CD5000}" dt="2024-03-08T15:03:26.226" v="8363" actId="21"/>
          <ac:picMkLst>
            <pc:docMk/>
            <pc:sldMk cId="2095367387" sldId="326"/>
            <ac:picMk id="9" creationId="{617CB4A6-D1CF-EA11-5454-EA465E2735B6}"/>
          </ac:picMkLst>
        </pc:picChg>
      </pc:sldChg>
      <pc:sldChg chg="modSp del mod">
        <pc:chgData name="Santoro Elisa" userId="9b26e5f6-c6fb-452e-bbef-2879bb817cdf" providerId="ADAL" clId="{99DDBC00-F438-49FE-8E61-514099CD5000}" dt="2024-03-08T14:40:11.915" v="7321" actId="47"/>
        <pc:sldMkLst>
          <pc:docMk/>
          <pc:sldMk cId="3175715287" sldId="326"/>
        </pc:sldMkLst>
        <pc:spChg chg="mod">
          <ac:chgData name="Santoro Elisa" userId="9b26e5f6-c6fb-452e-bbef-2879bb817cdf" providerId="ADAL" clId="{99DDBC00-F438-49FE-8E61-514099CD5000}" dt="2024-03-08T14:35:02.767" v="7163"/>
          <ac:spMkLst>
            <pc:docMk/>
            <pc:sldMk cId="3175715287" sldId="326"/>
            <ac:spMk id="2" creationId="{00000000-0000-0000-0000-000000000000}"/>
          </ac:spMkLst>
        </pc:spChg>
      </pc:sldChg>
      <pc:sldChg chg="add del">
        <pc:chgData name="Santoro Elisa" userId="9b26e5f6-c6fb-452e-bbef-2879bb817cdf" providerId="ADAL" clId="{99DDBC00-F438-49FE-8E61-514099CD5000}" dt="2024-03-08T14:40:35.515" v="7324" actId="2696"/>
        <pc:sldMkLst>
          <pc:docMk/>
          <pc:sldMk cId="3271143804" sldId="326"/>
        </pc:sldMkLst>
      </pc:sldChg>
      <pc:sldChg chg="addSp delSp modSp add mod">
        <pc:chgData name="Santoro Elisa" userId="9b26e5f6-c6fb-452e-bbef-2879bb817cdf" providerId="ADAL" clId="{99DDBC00-F438-49FE-8E61-514099CD5000}" dt="2024-03-08T15:07:19.115" v="8396" actId="1076"/>
        <pc:sldMkLst>
          <pc:docMk/>
          <pc:sldMk cId="1373372404" sldId="327"/>
        </pc:sldMkLst>
        <pc:spChg chg="del">
          <ac:chgData name="Santoro Elisa" userId="9b26e5f6-c6fb-452e-bbef-2879bb817cdf" providerId="ADAL" clId="{99DDBC00-F438-49FE-8E61-514099CD5000}" dt="2024-03-08T15:02:30.173" v="8256" actId="478"/>
          <ac:spMkLst>
            <pc:docMk/>
            <pc:sldMk cId="1373372404" sldId="327"/>
            <ac:spMk id="3" creationId="{684FB31E-9D68-112D-E520-7E337624BF7D}"/>
          </ac:spMkLst>
        </pc:spChg>
        <pc:spChg chg="add mod">
          <ac:chgData name="Santoro Elisa" userId="9b26e5f6-c6fb-452e-bbef-2879bb817cdf" providerId="ADAL" clId="{99DDBC00-F438-49FE-8E61-514099CD5000}" dt="2024-03-08T15:02:32.786" v="8257"/>
          <ac:spMkLst>
            <pc:docMk/>
            <pc:sldMk cId="1373372404" sldId="327"/>
            <ac:spMk id="10" creationId="{3FA9D4CD-7A85-662A-4648-5AB661836A5E}"/>
          </ac:spMkLst>
        </pc:spChg>
        <pc:spChg chg="add mod">
          <ac:chgData name="Santoro Elisa" userId="9b26e5f6-c6fb-452e-bbef-2879bb817cdf" providerId="ADAL" clId="{99DDBC00-F438-49FE-8E61-514099CD5000}" dt="2024-03-08T15:05:30.744" v="8377" actId="1076"/>
          <ac:spMkLst>
            <pc:docMk/>
            <pc:sldMk cId="1373372404" sldId="327"/>
            <ac:spMk id="11" creationId="{9F906EC9-8576-B616-A3BF-2DCA9159C0E6}"/>
          </ac:spMkLst>
        </pc:spChg>
        <pc:spChg chg="add del">
          <ac:chgData name="Santoro Elisa" userId="9b26e5f6-c6fb-452e-bbef-2879bb817cdf" providerId="ADAL" clId="{99DDBC00-F438-49FE-8E61-514099CD5000}" dt="2024-03-08T15:07:11.627" v="8394" actId="478"/>
          <ac:spMkLst>
            <pc:docMk/>
            <pc:sldMk cId="1373372404" sldId="327"/>
            <ac:spMk id="12" creationId="{66ADCA04-02DF-8FB3-916B-6180C18E4858}"/>
          </ac:spMkLst>
        </pc:spChg>
        <pc:spChg chg="add del mod">
          <ac:chgData name="Santoro Elisa" userId="9b26e5f6-c6fb-452e-bbef-2879bb817cdf" providerId="ADAL" clId="{99DDBC00-F438-49FE-8E61-514099CD5000}" dt="2024-03-08T15:06:55.830" v="8388"/>
          <ac:spMkLst>
            <pc:docMk/>
            <pc:sldMk cId="1373372404" sldId="327"/>
            <ac:spMk id="14" creationId="{ECBFD7DB-D89E-F010-DA70-1B97CA25817D}"/>
          </ac:spMkLst>
        </pc:spChg>
        <pc:spChg chg="add mod">
          <ac:chgData name="Santoro Elisa" userId="9b26e5f6-c6fb-452e-bbef-2879bb817cdf" providerId="ADAL" clId="{99DDBC00-F438-49FE-8E61-514099CD5000}" dt="2024-03-08T15:07:19.115" v="8396" actId="1076"/>
          <ac:spMkLst>
            <pc:docMk/>
            <pc:sldMk cId="1373372404" sldId="327"/>
            <ac:spMk id="15" creationId="{C228959B-D49F-14E4-1B46-B68747D41029}"/>
          </ac:spMkLst>
        </pc:spChg>
        <pc:spChg chg="add mod">
          <ac:chgData name="Santoro Elisa" userId="9b26e5f6-c6fb-452e-bbef-2879bb817cdf" providerId="ADAL" clId="{99DDBC00-F438-49FE-8E61-514099CD5000}" dt="2024-03-08T15:07:19.115" v="8396" actId="1076"/>
          <ac:spMkLst>
            <pc:docMk/>
            <pc:sldMk cId="1373372404" sldId="327"/>
            <ac:spMk id="16" creationId="{0C2B5DA4-C72B-43EE-FC3E-61E8CE656C1A}"/>
          </ac:spMkLst>
        </pc:spChg>
        <pc:spChg chg="add mod">
          <ac:chgData name="Santoro Elisa" userId="9b26e5f6-c6fb-452e-bbef-2879bb817cdf" providerId="ADAL" clId="{99DDBC00-F438-49FE-8E61-514099CD5000}" dt="2024-03-08T15:07:19.115" v="8396" actId="1076"/>
          <ac:spMkLst>
            <pc:docMk/>
            <pc:sldMk cId="1373372404" sldId="327"/>
            <ac:spMk id="17" creationId="{42E217F4-31B9-D9BB-B394-1F7355D66580}"/>
          </ac:spMkLst>
        </pc:spChg>
        <pc:spChg chg="del">
          <ac:chgData name="Santoro Elisa" userId="9b26e5f6-c6fb-452e-bbef-2879bb817cdf" providerId="ADAL" clId="{99DDBC00-F438-49FE-8E61-514099CD5000}" dt="2024-03-08T15:02:30.173" v="8256" actId="478"/>
          <ac:spMkLst>
            <pc:docMk/>
            <pc:sldMk cId="1373372404" sldId="327"/>
            <ac:spMk id="40" creationId="{953485A1-1FCC-978F-491F-AC431BC51BEA}"/>
          </ac:spMkLst>
        </pc:spChg>
        <pc:spChg chg="add del">
          <ac:chgData name="Santoro Elisa" userId="9b26e5f6-c6fb-452e-bbef-2879bb817cdf" providerId="ADAL" clId="{99DDBC00-F438-49FE-8E61-514099CD5000}" dt="2024-03-08T15:07:11.627" v="8394" actId="478"/>
          <ac:spMkLst>
            <pc:docMk/>
            <pc:sldMk cId="1373372404" sldId="327"/>
            <ac:spMk id="44" creationId="{B9A21988-D899-9EC1-92C6-6B24EEA59FC5}"/>
          </ac:spMkLst>
        </pc:spChg>
        <pc:spChg chg="del">
          <ac:chgData name="Santoro Elisa" userId="9b26e5f6-c6fb-452e-bbef-2879bb817cdf" providerId="ADAL" clId="{99DDBC00-F438-49FE-8E61-514099CD5000}" dt="2024-03-08T15:07:11.627" v="8394" actId="478"/>
          <ac:spMkLst>
            <pc:docMk/>
            <pc:sldMk cId="1373372404" sldId="327"/>
            <ac:spMk id="56" creationId="{6B952856-D9B1-0B0F-9194-5C82FC07A2C9}"/>
          </ac:spMkLst>
        </pc:spChg>
        <pc:picChg chg="del">
          <ac:chgData name="Santoro Elisa" userId="9b26e5f6-c6fb-452e-bbef-2879bb817cdf" providerId="ADAL" clId="{99DDBC00-F438-49FE-8E61-514099CD5000}" dt="2024-03-08T15:02:30.173" v="8256" actId="478"/>
          <ac:picMkLst>
            <pc:docMk/>
            <pc:sldMk cId="1373372404" sldId="327"/>
            <ac:picMk id="6" creationId="{2F6C71B1-67C7-44A8-4523-A87A34B2A8C7}"/>
          </ac:picMkLst>
        </pc:picChg>
        <pc:picChg chg="add del">
          <ac:chgData name="Santoro Elisa" userId="9b26e5f6-c6fb-452e-bbef-2879bb817cdf" providerId="ADAL" clId="{99DDBC00-F438-49FE-8E61-514099CD5000}" dt="2024-03-08T15:07:11.627" v="8394" actId="478"/>
          <ac:picMkLst>
            <pc:docMk/>
            <pc:sldMk cId="1373372404" sldId="327"/>
            <ac:picMk id="9" creationId="{617CB4A6-D1CF-EA11-5454-EA465E2735B6}"/>
          </ac:picMkLst>
        </pc:picChg>
        <pc:picChg chg="add mod">
          <ac:chgData name="Santoro Elisa" userId="9b26e5f6-c6fb-452e-bbef-2879bb817cdf" providerId="ADAL" clId="{99DDBC00-F438-49FE-8E61-514099CD5000}" dt="2024-03-08T15:02:32.786" v="8257"/>
          <ac:picMkLst>
            <pc:docMk/>
            <pc:sldMk cId="1373372404" sldId="327"/>
            <ac:picMk id="13" creationId="{50B7D271-8E5C-B892-A417-A1D180BD50E5}"/>
          </ac:picMkLst>
        </pc:picChg>
        <pc:picChg chg="add mod">
          <ac:chgData name="Santoro Elisa" userId="9b26e5f6-c6fb-452e-bbef-2879bb817cdf" providerId="ADAL" clId="{99DDBC00-F438-49FE-8E61-514099CD5000}" dt="2024-03-08T15:07:19.115" v="8396" actId="1076"/>
          <ac:picMkLst>
            <pc:docMk/>
            <pc:sldMk cId="1373372404" sldId="327"/>
            <ac:picMk id="18" creationId="{4B92AEF3-7B54-1500-26D0-9C6B3BB860D3}"/>
          </ac:picMkLst>
        </pc:picChg>
      </pc:sldChg>
      <pc:sldChg chg="modSp add del mod">
        <pc:chgData name="Santoro Elisa" userId="9b26e5f6-c6fb-452e-bbef-2879bb817cdf" providerId="ADAL" clId="{99DDBC00-F438-49FE-8E61-514099CD5000}" dt="2024-03-08T14:50:57.663" v="7792" actId="2696"/>
        <pc:sldMkLst>
          <pc:docMk/>
          <pc:sldMk cId="3164461065" sldId="327"/>
        </pc:sldMkLst>
        <pc:spChg chg="mod">
          <ac:chgData name="Santoro Elisa" userId="9b26e5f6-c6fb-452e-bbef-2879bb817cdf" providerId="ADAL" clId="{99DDBC00-F438-49FE-8E61-514099CD5000}" dt="2024-03-08T14:48:16.913" v="7757" actId="14100"/>
          <ac:spMkLst>
            <pc:docMk/>
            <pc:sldMk cId="3164461065" sldId="327"/>
            <ac:spMk id="3" creationId="{684FB31E-9D68-112D-E520-7E337624BF7D}"/>
          </ac:spMkLst>
        </pc:spChg>
        <pc:spChg chg="mod">
          <ac:chgData name="Santoro Elisa" userId="9b26e5f6-c6fb-452e-bbef-2879bb817cdf" providerId="ADAL" clId="{99DDBC00-F438-49FE-8E61-514099CD5000}" dt="2024-03-08T14:49:27.345" v="7776" actId="20577"/>
          <ac:spMkLst>
            <pc:docMk/>
            <pc:sldMk cId="3164461065" sldId="327"/>
            <ac:spMk id="40" creationId="{953485A1-1FCC-978F-491F-AC431BC51BEA}"/>
          </ac:spMkLst>
        </pc:spChg>
        <pc:picChg chg="mod">
          <ac:chgData name="Santoro Elisa" userId="9b26e5f6-c6fb-452e-bbef-2879bb817cdf" providerId="ADAL" clId="{99DDBC00-F438-49FE-8E61-514099CD5000}" dt="2024-03-08T14:48:19.493" v="7758" actId="1076"/>
          <ac:picMkLst>
            <pc:docMk/>
            <pc:sldMk cId="3164461065" sldId="327"/>
            <ac:picMk id="6" creationId="{2F6C71B1-67C7-44A8-4523-A87A34B2A8C7}"/>
          </ac:picMkLst>
        </pc:picChg>
      </pc:sldChg>
      <pc:sldChg chg="delSp modSp del mod">
        <pc:chgData name="Santoro Elisa" userId="9b26e5f6-c6fb-452e-bbef-2879bb817cdf" providerId="ADAL" clId="{99DDBC00-F438-49FE-8E61-514099CD5000}" dt="2024-03-08T15:20:56.488" v="9021" actId="47"/>
        <pc:sldMkLst>
          <pc:docMk/>
          <pc:sldMk cId="5914531" sldId="328"/>
        </pc:sldMkLst>
        <pc:spChg chg="mod">
          <ac:chgData name="Santoro Elisa" userId="9b26e5f6-c6fb-452e-bbef-2879bb817cdf" providerId="ADAL" clId="{99DDBC00-F438-49FE-8E61-514099CD5000}" dt="2024-03-08T15:09:42.622" v="8452" actId="122"/>
          <ac:spMkLst>
            <pc:docMk/>
            <pc:sldMk cId="5914531" sldId="328"/>
            <ac:spMk id="2" creationId="{662F4E84-C5CC-7A9F-98A6-045BA3FE92AF}"/>
          </ac:spMkLst>
        </pc:spChg>
        <pc:spChg chg="mod ord">
          <ac:chgData name="Santoro Elisa" userId="9b26e5f6-c6fb-452e-bbef-2879bb817cdf" providerId="ADAL" clId="{99DDBC00-F438-49FE-8E61-514099CD5000}" dt="2024-03-08T15:10:33.702" v="8489" actId="1076"/>
          <ac:spMkLst>
            <pc:docMk/>
            <pc:sldMk cId="5914531" sldId="328"/>
            <ac:spMk id="15" creationId="{C2A4448D-AD6B-8996-0715-38A00013707A}"/>
          </ac:spMkLst>
        </pc:spChg>
        <pc:spChg chg="mod">
          <ac:chgData name="Santoro Elisa" userId="9b26e5f6-c6fb-452e-bbef-2879bb817cdf" providerId="ADAL" clId="{99DDBC00-F438-49FE-8E61-514099CD5000}" dt="2024-03-08T15:09:52.612" v="8459" actId="20577"/>
          <ac:spMkLst>
            <pc:docMk/>
            <pc:sldMk cId="5914531" sldId="328"/>
            <ac:spMk id="23" creationId="{6D7AE2BB-FE69-9D01-4C5A-60C2F0226470}"/>
          </ac:spMkLst>
        </pc:spChg>
        <pc:spChg chg="mod">
          <ac:chgData name="Santoro Elisa" userId="9b26e5f6-c6fb-452e-bbef-2879bb817cdf" providerId="ADAL" clId="{99DDBC00-F438-49FE-8E61-514099CD5000}" dt="2024-03-08T15:10:18.474" v="8485" actId="20577"/>
          <ac:spMkLst>
            <pc:docMk/>
            <pc:sldMk cId="5914531" sldId="328"/>
            <ac:spMk id="25" creationId="{6AA69526-2D37-C63F-8350-260D8B7E3C2E}"/>
          </ac:spMkLst>
        </pc:spChg>
        <pc:spChg chg="mod">
          <ac:chgData name="Santoro Elisa" userId="9b26e5f6-c6fb-452e-bbef-2879bb817cdf" providerId="ADAL" clId="{99DDBC00-F438-49FE-8E61-514099CD5000}" dt="2024-03-08T15:09:48.275" v="8453" actId="6549"/>
          <ac:spMkLst>
            <pc:docMk/>
            <pc:sldMk cId="5914531" sldId="328"/>
            <ac:spMk id="26" creationId="{C2230ABF-4C23-21E6-A721-0E4FB0963F48}"/>
          </ac:spMkLst>
        </pc:spChg>
        <pc:grpChg chg="del">
          <ac:chgData name="Santoro Elisa" userId="9b26e5f6-c6fb-452e-bbef-2879bb817cdf" providerId="ADAL" clId="{99DDBC00-F438-49FE-8E61-514099CD5000}" dt="2024-03-08T15:10:44.840" v="8494" actId="478"/>
          <ac:grpSpMkLst>
            <pc:docMk/>
            <pc:sldMk cId="5914531" sldId="328"/>
            <ac:grpSpMk id="3" creationId="{05A6A590-E36B-F636-8ECF-CE0F252F2F14}"/>
          </ac:grpSpMkLst>
        </pc:grpChg>
        <pc:grpChg chg="del ord">
          <ac:chgData name="Santoro Elisa" userId="9b26e5f6-c6fb-452e-bbef-2879bb817cdf" providerId="ADAL" clId="{99DDBC00-F438-49FE-8E61-514099CD5000}" dt="2024-03-08T15:10:43.654" v="8493" actId="478"/>
          <ac:grpSpMkLst>
            <pc:docMk/>
            <pc:sldMk cId="5914531" sldId="328"/>
            <ac:grpSpMk id="6" creationId="{43ECC453-4B29-1452-D907-20571F083D0A}"/>
          </ac:grpSpMkLst>
        </pc:grpChg>
        <pc:grpChg chg="del mod ord">
          <ac:chgData name="Santoro Elisa" userId="9b26e5f6-c6fb-452e-bbef-2879bb817cdf" providerId="ADAL" clId="{99DDBC00-F438-49FE-8E61-514099CD5000}" dt="2024-03-08T15:10:42.110" v="8492" actId="478"/>
          <ac:grpSpMkLst>
            <pc:docMk/>
            <pc:sldMk cId="5914531" sldId="328"/>
            <ac:grpSpMk id="11" creationId="{BACD64E7-B8F4-F485-CFC6-A56700E316EE}"/>
          </ac:grpSpMkLst>
        </pc:grpChg>
      </pc:sldChg>
      <pc:sldChg chg="add del">
        <pc:chgData name="Santoro Elisa" userId="9b26e5f6-c6fb-452e-bbef-2879bb817cdf" providerId="ADAL" clId="{99DDBC00-F438-49FE-8E61-514099CD5000}" dt="2024-03-08T14:51:16.314" v="7795" actId="2696"/>
        <pc:sldMkLst>
          <pc:docMk/>
          <pc:sldMk cId="1717041694" sldId="328"/>
        </pc:sldMkLst>
      </pc:sldChg>
      <pc:sldChg chg="modSp add del ord">
        <pc:chgData name="Santoro Elisa" userId="9b26e5f6-c6fb-452e-bbef-2879bb817cdf" providerId="ADAL" clId="{99DDBC00-F438-49FE-8E61-514099CD5000}" dt="2024-03-08T15:03:08.714" v="8264" actId="2696"/>
        <pc:sldMkLst>
          <pc:docMk/>
          <pc:sldMk cId="2852278433" sldId="328"/>
        </pc:sldMkLst>
        <pc:spChg chg="mod">
          <ac:chgData name="Santoro Elisa" userId="9b26e5f6-c6fb-452e-bbef-2879bb817cdf" providerId="ADAL" clId="{99DDBC00-F438-49FE-8E61-514099CD5000}" dt="2024-03-08T15:03:06.707" v="8263" actId="1076"/>
          <ac:spMkLst>
            <pc:docMk/>
            <pc:sldMk cId="2852278433" sldId="328"/>
            <ac:spMk id="3" creationId="{684FB31E-9D68-112D-E520-7E337624BF7D}"/>
          </ac:spMkLst>
        </pc:spChg>
        <pc:spChg chg="mod">
          <ac:chgData name="Santoro Elisa" userId="9b26e5f6-c6fb-452e-bbef-2879bb817cdf" providerId="ADAL" clId="{99DDBC00-F438-49FE-8E61-514099CD5000}" dt="2024-03-08T15:03:06.707" v="8263" actId="1076"/>
          <ac:spMkLst>
            <pc:docMk/>
            <pc:sldMk cId="2852278433" sldId="328"/>
            <ac:spMk id="40" creationId="{953485A1-1FCC-978F-491F-AC431BC51BEA}"/>
          </ac:spMkLst>
        </pc:spChg>
        <pc:picChg chg="mod">
          <ac:chgData name="Santoro Elisa" userId="9b26e5f6-c6fb-452e-bbef-2879bb817cdf" providerId="ADAL" clId="{99DDBC00-F438-49FE-8E61-514099CD5000}" dt="2024-03-08T15:03:06.707" v="8263" actId="1076"/>
          <ac:picMkLst>
            <pc:docMk/>
            <pc:sldMk cId="2852278433" sldId="328"/>
            <ac:picMk id="6" creationId="{2F6C71B1-67C7-44A8-4523-A87A34B2A8C7}"/>
          </ac:picMkLst>
        </pc:picChg>
      </pc:sldChg>
      <pc:sldChg chg="addSp delSp modSp add del mod">
        <pc:chgData name="Santoro Elisa" userId="9b26e5f6-c6fb-452e-bbef-2879bb817cdf" providerId="ADAL" clId="{99DDBC00-F438-49FE-8E61-514099CD5000}" dt="2024-03-08T15:08:07.971" v="8398" actId="2696"/>
        <pc:sldMkLst>
          <pc:docMk/>
          <pc:sldMk cId="3076875163" sldId="328"/>
        </pc:sldMkLst>
        <pc:spChg chg="add del mod">
          <ac:chgData name="Santoro Elisa" userId="9b26e5f6-c6fb-452e-bbef-2879bb817cdf" providerId="ADAL" clId="{99DDBC00-F438-49FE-8E61-514099CD5000}" dt="2024-03-08T15:07:06.194" v="8393" actId="21"/>
          <ac:spMkLst>
            <pc:docMk/>
            <pc:sldMk cId="3076875163" sldId="328"/>
            <ac:spMk id="3" creationId="{929090FA-3E8B-9C18-E8DD-0A09A29E127C}"/>
          </ac:spMkLst>
        </pc:spChg>
        <pc:spChg chg="add del mod">
          <ac:chgData name="Santoro Elisa" userId="9b26e5f6-c6fb-452e-bbef-2879bb817cdf" providerId="ADAL" clId="{99DDBC00-F438-49FE-8E61-514099CD5000}" dt="2024-03-08T15:07:06.194" v="8393" actId="21"/>
          <ac:spMkLst>
            <pc:docMk/>
            <pc:sldMk cId="3076875163" sldId="328"/>
            <ac:spMk id="6" creationId="{122F00C6-B1B5-AF9A-F306-25789283E239}"/>
          </ac:spMkLst>
        </pc:spChg>
        <pc:spChg chg="mod">
          <ac:chgData name="Santoro Elisa" userId="9b26e5f6-c6fb-452e-bbef-2879bb817cdf" providerId="ADAL" clId="{99DDBC00-F438-49FE-8E61-514099CD5000}" dt="2024-03-08T15:03:19.728" v="8362" actId="1036"/>
          <ac:spMkLst>
            <pc:docMk/>
            <pc:sldMk cId="3076875163" sldId="328"/>
            <ac:spMk id="10" creationId="{3FA9D4CD-7A85-662A-4648-5AB661836A5E}"/>
          </ac:spMkLst>
        </pc:spChg>
        <pc:spChg chg="mod">
          <ac:chgData name="Santoro Elisa" userId="9b26e5f6-c6fb-452e-bbef-2879bb817cdf" providerId="ADAL" clId="{99DDBC00-F438-49FE-8E61-514099CD5000}" dt="2024-03-08T15:03:19.728" v="8362" actId="1036"/>
          <ac:spMkLst>
            <pc:docMk/>
            <pc:sldMk cId="3076875163" sldId="328"/>
            <ac:spMk id="11" creationId="{9F906EC9-8576-B616-A3BF-2DCA9159C0E6}"/>
          </ac:spMkLst>
        </pc:spChg>
        <pc:spChg chg="del">
          <ac:chgData name="Santoro Elisa" userId="9b26e5f6-c6fb-452e-bbef-2879bb817cdf" providerId="ADAL" clId="{99DDBC00-F438-49FE-8E61-514099CD5000}" dt="2024-03-08T15:03:36.832" v="8364" actId="478"/>
          <ac:spMkLst>
            <pc:docMk/>
            <pc:sldMk cId="3076875163" sldId="328"/>
            <ac:spMk id="12" creationId="{66ADCA04-02DF-8FB3-916B-6180C18E4858}"/>
          </ac:spMkLst>
        </pc:spChg>
        <pc:spChg chg="add del mod">
          <ac:chgData name="Santoro Elisa" userId="9b26e5f6-c6fb-452e-bbef-2879bb817cdf" providerId="ADAL" clId="{99DDBC00-F438-49FE-8E61-514099CD5000}" dt="2024-03-08T15:07:06.194" v="8393" actId="21"/>
          <ac:spMkLst>
            <pc:docMk/>
            <pc:sldMk cId="3076875163" sldId="328"/>
            <ac:spMk id="14" creationId="{CFBF42B2-AE14-9E46-B67A-BC5DEC9C70C9}"/>
          </ac:spMkLst>
        </pc:spChg>
        <pc:spChg chg="del">
          <ac:chgData name="Santoro Elisa" userId="9b26e5f6-c6fb-452e-bbef-2879bb817cdf" providerId="ADAL" clId="{99DDBC00-F438-49FE-8E61-514099CD5000}" dt="2024-03-08T15:03:43.636" v="8366" actId="478"/>
          <ac:spMkLst>
            <pc:docMk/>
            <pc:sldMk cId="3076875163" sldId="328"/>
            <ac:spMk id="44" creationId="{B9A21988-D899-9EC1-92C6-6B24EEA59FC5}"/>
          </ac:spMkLst>
        </pc:spChg>
        <pc:spChg chg="del">
          <ac:chgData name="Santoro Elisa" userId="9b26e5f6-c6fb-452e-bbef-2879bb817cdf" providerId="ADAL" clId="{99DDBC00-F438-49FE-8E61-514099CD5000}" dt="2024-03-08T15:03:43.636" v="8366" actId="478"/>
          <ac:spMkLst>
            <pc:docMk/>
            <pc:sldMk cId="3076875163" sldId="328"/>
            <ac:spMk id="56" creationId="{6B952856-D9B1-0B0F-9194-5C82FC07A2C9}"/>
          </ac:spMkLst>
        </pc:spChg>
        <pc:picChg chg="del">
          <ac:chgData name="Santoro Elisa" userId="9b26e5f6-c6fb-452e-bbef-2879bb817cdf" providerId="ADAL" clId="{99DDBC00-F438-49FE-8E61-514099CD5000}" dt="2024-03-08T15:03:43.636" v="8366" actId="478"/>
          <ac:picMkLst>
            <pc:docMk/>
            <pc:sldMk cId="3076875163" sldId="328"/>
            <ac:picMk id="9" creationId="{617CB4A6-D1CF-EA11-5454-EA465E2735B6}"/>
          </ac:picMkLst>
        </pc:picChg>
        <pc:picChg chg="mod">
          <ac:chgData name="Santoro Elisa" userId="9b26e5f6-c6fb-452e-bbef-2879bb817cdf" providerId="ADAL" clId="{99DDBC00-F438-49FE-8E61-514099CD5000}" dt="2024-03-08T15:03:19.728" v="8362" actId="1036"/>
          <ac:picMkLst>
            <pc:docMk/>
            <pc:sldMk cId="3076875163" sldId="328"/>
            <ac:picMk id="13" creationId="{50B7D271-8E5C-B892-A417-A1D180BD50E5}"/>
          </ac:picMkLst>
        </pc:picChg>
        <pc:picChg chg="add del mod">
          <ac:chgData name="Santoro Elisa" userId="9b26e5f6-c6fb-452e-bbef-2879bb817cdf" providerId="ADAL" clId="{99DDBC00-F438-49FE-8E61-514099CD5000}" dt="2024-03-08T15:07:06.194" v="8393" actId="21"/>
          <ac:picMkLst>
            <pc:docMk/>
            <pc:sldMk cId="3076875163" sldId="328"/>
            <ac:picMk id="15" creationId="{2C75BA96-3850-9595-1E8A-53A87771B549}"/>
          </ac:picMkLst>
        </pc:picChg>
      </pc:sldChg>
      <pc:sldChg chg="add del">
        <pc:chgData name="Santoro Elisa" userId="9b26e5f6-c6fb-452e-bbef-2879bb817cdf" providerId="ADAL" clId="{99DDBC00-F438-49FE-8E61-514099CD5000}" dt="2024-03-08T15:14:54.291" v="8668" actId="2696"/>
        <pc:sldMkLst>
          <pc:docMk/>
          <pc:sldMk cId="1234414585" sldId="329"/>
        </pc:sldMkLst>
      </pc:sldChg>
      <pc:sldChg chg="modSp add del mod">
        <pc:chgData name="Santoro Elisa" userId="9b26e5f6-c6fb-452e-bbef-2879bb817cdf" providerId="ADAL" clId="{99DDBC00-F438-49FE-8E61-514099CD5000}" dt="2024-03-08T14:52:27.264" v="7809" actId="2696"/>
        <pc:sldMkLst>
          <pc:docMk/>
          <pc:sldMk cId="3351462859" sldId="329"/>
        </pc:sldMkLst>
        <pc:spChg chg="mod">
          <ac:chgData name="Santoro Elisa" userId="9b26e5f6-c6fb-452e-bbef-2879bb817cdf" providerId="ADAL" clId="{99DDBC00-F438-49FE-8E61-514099CD5000}" dt="2024-03-08T14:52:10.938" v="7807" actId="14100"/>
          <ac:spMkLst>
            <pc:docMk/>
            <pc:sldMk cId="3351462859" sldId="329"/>
            <ac:spMk id="3" creationId="{684FB31E-9D68-112D-E520-7E337624BF7D}"/>
          </ac:spMkLst>
        </pc:spChg>
        <pc:spChg chg="mod">
          <ac:chgData name="Santoro Elisa" userId="9b26e5f6-c6fb-452e-bbef-2879bb817cdf" providerId="ADAL" clId="{99DDBC00-F438-49FE-8E61-514099CD5000}" dt="2024-03-08T14:52:09.112" v="7805" actId="20577"/>
          <ac:spMkLst>
            <pc:docMk/>
            <pc:sldMk cId="3351462859" sldId="329"/>
            <ac:spMk id="40" creationId="{953485A1-1FCC-978F-491F-AC431BC51BEA}"/>
          </ac:spMkLst>
        </pc:spChg>
        <pc:picChg chg="mod">
          <ac:chgData name="Santoro Elisa" userId="9b26e5f6-c6fb-452e-bbef-2879bb817cdf" providerId="ADAL" clId="{99DDBC00-F438-49FE-8E61-514099CD5000}" dt="2024-03-08T14:52:10.388" v="7806" actId="14100"/>
          <ac:picMkLst>
            <pc:docMk/>
            <pc:sldMk cId="3351462859" sldId="329"/>
            <ac:picMk id="6" creationId="{2F6C71B1-67C7-44A8-4523-A87A34B2A8C7}"/>
          </ac:picMkLst>
        </pc:picChg>
      </pc:sldChg>
      <pc:sldChg chg="modSp add del mod">
        <pc:chgData name="Santoro Elisa" userId="9b26e5f6-c6fb-452e-bbef-2879bb817cdf" providerId="ADAL" clId="{99DDBC00-F438-49FE-8E61-514099CD5000}" dt="2024-03-08T15:06:08.845" v="8382" actId="2696"/>
        <pc:sldMkLst>
          <pc:docMk/>
          <pc:sldMk cId="3908526662" sldId="329"/>
        </pc:sldMkLst>
        <pc:spChg chg="mod">
          <ac:chgData name="Santoro Elisa" userId="9b26e5f6-c6fb-452e-bbef-2879bb817cdf" providerId="ADAL" clId="{99DDBC00-F438-49FE-8E61-514099CD5000}" dt="2024-03-08T15:05:51.466" v="8381" actId="14100"/>
          <ac:spMkLst>
            <pc:docMk/>
            <pc:sldMk cId="3908526662" sldId="329"/>
            <ac:spMk id="3" creationId="{684FB31E-9D68-112D-E520-7E337624BF7D}"/>
          </ac:spMkLst>
        </pc:spChg>
        <pc:spChg chg="mod">
          <ac:chgData name="Santoro Elisa" userId="9b26e5f6-c6fb-452e-bbef-2879bb817cdf" providerId="ADAL" clId="{99DDBC00-F438-49FE-8E61-514099CD5000}" dt="2024-03-08T15:05:44.836" v="8380"/>
          <ac:spMkLst>
            <pc:docMk/>
            <pc:sldMk cId="3908526662" sldId="329"/>
            <ac:spMk id="40" creationId="{953485A1-1FCC-978F-491F-AC431BC51BEA}"/>
          </ac:spMkLst>
        </pc:spChg>
        <pc:picChg chg="mod">
          <ac:chgData name="Santoro Elisa" userId="9b26e5f6-c6fb-452e-bbef-2879bb817cdf" providerId="ADAL" clId="{99DDBC00-F438-49FE-8E61-514099CD5000}" dt="2024-03-08T15:05:19.243" v="8374" actId="14100"/>
          <ac:picMkLst>
            <pc:docMk/>
            <pc:sldMk cId="3908526662" sldId="329"/>
            <ac:picMk id="6" creationId="{2F6C71B1-67C7-44A8-4523-A87A34B2A8C7}"/>
          </ac:picMkLst>
        </pc:picChg>
      </pc:sldChg>
      <pc:sldChg chg="addSp modSp add del mod modAnim">
        <pc:chgData name="Santoro Elisa" userId="9b26e5f6-c6fb-452e-bbef-2879bb817cdf" providerId="ADAL" clId="{99DDBC00-F438-49FE-8E61-514099CD5000}" dt="2024-03-08T15:20:53.595" v="9020" actId="2696"/>
        <pc:sldMkLst>
          <pc:docMk/>
          <pc:sldMk cId="117139637" sldId="330"/>
        </pc:sldMkLst>
        <pc:spChg chg="add mod">
          <ac:chgData name="Santoro Elisa" userId="9b26e5f6-c6fb-452e-bbef-2879bb817cdf" providerId="ADAL" clId="{99DDBC00-F438-49FE-8E61-514099CD5000}" dt="2024-03-08T15:19:47.910" v="9018" actId="1076"/>
          <ac:spMkLst>
            <pc:docMk/>
            <pc:sldMk cId="117139637" sldId="330"/>
            <ac:spMk id="21" creationId="{01BC89AF-1FC4-07FB-5AC7-B7BB5EDCECCA}"/>
          </ac:spMkLst>
        </pc:spChg>
        <pc:spChg chg="mod">
          <ac:chgData name="Santoro Elisa" userId="9b26e5f6-c6fb-452e-bbef-2879bb817cdf" providerId="ADAL" clId="{99DDBC00-F438-49FE-8E61-514099CD5000}" dt="2024-03-08T15:17:34.496" v="8892" actId="20577"/>
          <ac:spMkLst>
            <pc:docMk/>
            <pc:sldMk cId="117139637" sldId="330"/>
            <ac:spMk id="24" creationId="{CE5D074C-3215-D3D8-CF2D-B8214B51ECDA}"/>
          </ac:spMkLst>
        </pc:spChg>
        <pc:grpChg chg="mod">
          <ac:chgData name="Santoro Elisa" userId="9b26e5f6-c6fb-452e-bbef-2879bb817cdf" providerId="ADAL" clId="{99DDBC00-F438-49FE-8E61-514099CD5000}" dt="2024-03-08T15:16:06.083" v="8851" actId="1036"/>
          <ac:grpSpMkLst>
            <pc:docMk/>
            <pc:sldMk cId="117139637" sldId="330"/>
            <ac:grpSpMk id="2" creationId="{1295EDAA-0A9F-2B54-3337-BB523125820D}"/>
          </ac:grpSpMkLst>
        </pc:grpChg>
        <pc:grpChg chg="mod">
          <ac:chgData name="Santoro Elisa" userId="9b26e5f6-c6fb-452e-bbef-2879bb817cdf" providerId="ADAL" clId="{99DDBC00-F438-49FE-8E61-514099CD5000}" dt="2024-03-08T15:16:00.923" v="8849" actId="1036"/>
          <ac:grpSpMkLst>
            <pc:docMk/>
            <pc:sldMk cId="117139637" sldId="330"/>
            <ac:grpSpMk id="6" creationId="{43ECC453-4B29-1452-D907-20571F083D0A}"/>
          </ac:grpSpMkLst>
        </pc:grpChg>
        <pc:grpChg chg="mod">
          <ac:chgData name="Santoro Elisa" userId="9b26e5f6-c6fb-452e-bbef-2879bb817cdf" providerId="ADAL" clId="{99DDBC00-F438-49FE-8E61-514099CD5000}" dt="2024-03-08T15:19:36.911" v="9015" actId="1076"/>
          <ac:grpSpMkLst>
            <pc:docMk/>
            <pc:sldMk cId="117139637" sldId="330"/>
            <ac:grpSpMk id="11" creationId="{BACD64E7-B8F4-F485-CFC6-A56700E316EE}"/>
          </ac:grpSpMkLst>
        </pc:grpChg>
      </pc:sldChg>
      <pc:sldChg chg="modSp mod">
        <pc:chgData name="Santoro Elisa" userId="9b26e5f6-c6fb-452e-bbef-2879bb817cdf" providerId="ADAL" clId="{99DDBC00-F438-49FE-8E61-514099CD5000}" dt="2024-03-08T18:22:37.584" v="9760" actId="20577"/>
        <pc:sldMkLst>
          <pc:docMk/>
          <pc:sldMk cId="2842440232" sldId="331"/>
        </pc:sldMkLst>
        <pc:spChg chg="mod">
          <ac:chgData name="Santoro Elisa" userId="9b26e5f6-c6fb-452e-bbef-2879bb817cdf" providerId="ADAL" clId="{99DDBC00-F438-49FE-8E61-514099CD5000}" dt="2024-03-08T18:22:37.584" v="9760" actId="20577"/>
          <ac:spMkLst>
            <pc:docMk/>
            <pc:sldMk cId="2842440232" sldId="331"/>
            <ac:spMk id="13" creationId="{F1B7F1B3-9159-CF3E-7962-5589CE246B0F}"/>
          </ac:spMkLst>
        </pc:spChg>
      </pc:sldChg>
      <pc:sldChg chg="delSp modSp del mod">
        <pc:chgData name="Santoro Elisa" userId="9b26e5f6-c6fb-452e-bbef-2879bb817cdf" providerId="ADAL" clId="{99DDBC00-F438-49FE-8E61-514099CD5000}" dt="2024-03-08T16:06:19.258" v="9436" actId="47"/>
        <pc:sldMkLst>
          <pc:docMk/>
          <pc:sldMk cId="2825989934" sldId="332"/>
        </pc:sldMkLst>
        <pc:spChg chg="mod">
          <ac:chgData name="Santoro Elisa" userId="9b26e5f6-c6fb-452e-bbef-2879bb817cdf" providerId="ADAL" clId="{99DDBC00-F438-49FE-8E61-514099CD5000}" dt="2024-03-08T16:06:13.061" v="9434" actId="1076"/>
          <ac:spMkLst>
            <pc:docMk/>
            <pc:sldMk cId="2825989934" sldId="332"/>
            <ac:spMk id="21" creationId="{864A09FB-B977-3957-E5CB-8EBE7B778EBF}"/>
          </ac:spMkLst>
        </pc:spChg>
        <pc:grpChg chg="del">
          <ac:chgData name="Santoro Elisa" userId="9b26e5f6-c6fb-452e-bbef-2879bb817cdf" providerId="ADAL" clId="{99DDBC00-F438-49FE-8E61-514099CD5000}" dt="2024-03-08T15:51:55.957" v="9023" actId="478"/>
          <ac:grpSpMkLst>
            <pc:docMk/>
            <pc:sldMk cId="2825989934" sldId="332"/>
            <ac:grpSpMk id="2" creationId="{1295EDAA-0A9F-2B54-3337-BB523125820D}"/>
          </ac:grpSpMkLst>
        </pc:grpChg>
      </pc:sldChg>
      <pc:sldChg chg="addSp delSp modSp del mod delAnim">
        <pc:chgData name="Santoro Elisa" userId="9b26e5f6-c6fb-452e-bbef-2879bb817cdf" providerId="ADAL" clId="{99DDBC00-F438-49FE-8E61-514099CD5000}" dt="2024-03-08T16:06:25.984" v="9437" actId="2696"/>
        <pc:sldMkLst>
          <pc:docMk/>
          <pc:sldMk cId="3123450830" sldId="333"/>
        </pc:sldMkLst>
        <pc:spChg chg="mod">
          <ac:chgData name="Santoro Elisa" userId="9b26e5f6-c6fb-452e-bbef-2879bb817cdf" providerId="ADAL" clId="{99DDBC00-F438-49FE-8E61-514099CD5000}" dt="2024-03-08T16:00:19.088" v="9299" actId="1076"/>
          <ac:spMkLst>
            <pc:docMk/>
            <pc:sldMk cId="3123450830" sldId="333"/>
            <ac:spMk id="5" creationId="{00000000-0000-0000-0000-000000000000}"/>
          </ac:spMkLst>
        </pc:spChg>
        <pc:spChg chg="mod">
          <ac:chgData name="Santoro Elisa" userId="9b26e5f6-c6fb-452e-bbef-2879bb817cdf" providerId="ADAL" clId="{99DDBC00-F438-49FE-8E61-514099CD5000}" dt="2024-03-08T16:04:25.578" v="9412" actId="164"/>
          <ac:spMkLst>
            <pc:docMk/>
            <pc:sldMk cId="3123450830" sldId="333"/>
            <ac:spMk id="10" creationId="{1A4C5F3D-84DD-7D73-B3D0-504E9EAACEB8}"/>
          </ac:spMkLst>
        </pc:spChg>
        <pc:spChg chg="mod topLvl">
          <ac:chgData name="Santoro Elisa" userId="9b26e5f6-c6fb-452e-bbef-2879bb817cdf" providerId="ADAL" clId="{99DDBC00-F438-49FE-8E61-514099CD5000}" dt="2024-03-08T16:03:17.444" v="9400" actId="338"/>
          <ac:spMkLst>
            <pc:docMk/>
            <pc:sldMk cId="3123450830" sldId="333"/>
            <ac:spMk id="14" creationId="{A1D8E135-27F5-D4A1-C96E-9E9F16501346}"/>
          </ac:spMkLst>
        </pc:spChg>
        <pc:spChg chg="mod">
          <ac:chgData name="Santoro Elisa" userId="9b26e5f6-c6fb-452e-bbef-2879bb817cdf" providerId="ADAL" clId="{99DDBC00-F438-49FE-8E61-514099CD5000}" dt="2024-03-08T16:05:10.328" v="9415" actId="165"/>
          <ac:spMkLst>
            <pc:docMk/>
            <pc:sldMk cId="3123450830" sldId="333"/>
            <ac:spMk id="15" creationId="{C2A4448D-AD6B-8996-0715-38A00013707A}"/>
          </ac:spMkLst>
        </pc:spChg>
        <pc:spChg chg="mod">
          <ac:chgData name="Santoro Elisa" userId="9b26e5f6-c6fb-452e-bbef-2879bb817cdf" providerId="ADAL" clId="{99DDBC00-F438-49FE-8E61-514099CD5000}" dt="2024-03-08T16:04:25.578" v="9412" actId="164"/>
          <ac:spMkLst>
            <pc:docMk/>
            <pc:sldMk cId="3123450830" sldId="333"/>
            <ac:spMk id="16" creationId="{8F642808-1AAD-0E4D-659F-3E3BAFCBB816}"/>
          </ac:spMkLst>
        </pc:spChg>
        <pc:spChg chg="mod topLvl">
          <ac:chgData name="Santoro Elisa" userId="9b26e5f6-c6fb-452e-bbef-2879bb817cdf" providerId="ADAL" clId="{99DDBC00-F438-49FE-8E61-514099CD5000}" dt="2024-03-08T16:03:17.444" v="9400" actId="338"/>
          <ac:spMkLst>
            <pc:docMk/>
            <pc:sldMk cId="3123450830" sldId="333"/>
            <ac:spMk id="19" creationId="{850C5781-8829-6050-125D-F85E5207C8E8}"/>
          </ac:spMkLst>
        </pc:spChg>
        <pc:spChg chg="del">
          <ac:chgData name="Santoro Elisa" userId="9b26e5f6-c6fb-452e-bbef-2879bb817cdf" providerId="ADAL" clId="{99DDBC00-F438-49FE-8E61-514099CD5000}" dt="2024-03-08T15:58:44.986" v="9249" actId="478"/>
          <ac:spMkLst>
            <pc:docMk/>
            <pc:sldMk cId="3123450830" sldId="333"/>
            <ac:spMk id="21" creationId="{01BC89AF-1FC4-07FB-5AC7-B7BB5EDCECCA}"/>
          </ac:spMkLst>
        </pc:spChg>
        <pc:spChg chg="mod ord">
          <ac:chgData name="Santoro Elisa" userId="9b26e5f6-c6fb-452e-bbef-2879bb817cdf" providerId="ADAL" clId="{99DDBC00-F438-49FE-8E61-514099CD5000}" dt="2024-03-08T16:05:10.328" v="9415" actId="165"/>
          <ac:spMkLst>
            <pc:docMk/>
            <pc:sldMk cId="3123450830" sldId="333"/>
            <ac:spMk id="22" creationId="{7D7E392F-D10F-0828-3941-0ED1F1590425}"/>
          </ac:spMkLst>
        </pc:spChg>
        <pc:spChg chg="mod topLvl">
          <ac:chgData name="Santoro Elisa" userId="9b26e5f6-c6fb-452e-bbef-2879bb817cdf" providerId="ADAL" clId="{99DDBC00-F438-49FE-8E61-514099CD5000}" dt="2024-03-08T16:03:17.444" v="9400" actId="338"/>
          <ac:spMkLst>
            <pc:docMk/>
            <pc:sldMk cId="3123450830" sldId="333"/>
            <ac:spMk id="23" creationId="{6D7AE2BB-FE69-9D01-4C5A-60C2F0226470}"/>
          </ac:spMkLst>
        </pc:spChg>
        <pc:spChg chg="mod">
          <ac:chgData name="Santoro Elisa" userId="9b26e5f6-c6fb-452e-bbef-2879bb817cdf" providerId="ADAL" clId="{99DDBC00-F438-49FE-8E61-514099CD5000}" dt="2024-03-08T16:05:10.328" v="9415" actId="165"/>
          <ac:spMkLst>
            <pc:docMk/>
            <pc:sldMk cId="3123450830" sldId="333"/>
            <ac:spMk id="24" creationId="{CE5D074C-3215-D3D8-CF2D-B8214B51ECDA}"/>
          </ac:spMkLst>
        </pc:spChg>
        <pc:spChg chg="mod">
          <ac:chgData name="Santoro Elisa" userId="9b26e5f6-c6fb-452e-bbef-2879bb817cdf" providerId="ADAL" clId="{99DDBC00-F438-49FE-8E61-514099CD5000}" dt="2024-03-08T16:04:25.578" v="9412" actId="164"/>
          <ac:spMkLst>
            <pc:docMk/>
            <pc:sldMk cId="3123450830" sldId="333"/>
            <ac:spMk id="25" creationId="{6AA69526-2D37-C63F-8350-260D8B7E3C2E}"/>
          </ac:spMkLst>
        </pc:spChg>
        <pc:spChg chg="add mod ord">
          <ac:chgData name="Santoro Elisa" userId="9b26e5f6-c6fb-452e-bbef-2879bb817cdf" providerId="ADAL" clId="{99DDBC00-F438-49FE-8E61-514099CD5000}" dt="2024-03-08T16:02:29.198" v="9391" actId="1076"/>
          <ac:spMkLst>
            <pc:docMk/>
            <pc:sldMk cId="3123450830" sldId="333"/>
            <ac:spMk id="26" creationId="{91481A69-A06C-F656-A902-5EDF39095213}"/>
          </ac:spMkLst>
        </pc:spChg>
        <pc:spChg chg="add mod topLvl">
          <ac:chgData name="Santoro Elisa" userId="9b26e5f6-c6fb-452e-bbef-2879bb817cdf" providerId="ADAL" clId="{99DDBC00-F438-49FE-8E61-514099CD5000}" dt="2024-03-08T16:05:49.301" v="9432" actId="1076"/>
          <ac:spMkLst>
            <pc:docMk/>
            <pc:sldMk cId="3123450830" sldId="333"/>
            <ac:spMk id="27" creationId="{D992C1E1-A3E3-911C-989D-3AE237361586}"/>
          </ac:spMkLst>
        </pc:spChg>
        <pc:spChg chg="add mod">
          <ac:chgData name="Santoro Elisa" userId="9b26e5f6-c6fb-452e-bbef-2879bb817cdf" providerId="ADAL" clId="{99DDBC00-F438-49FE-8E61-514099CD5000}" dt="2024-03-08T16:06:05.093" v="9433" actId="1076"/>
          <ac:spMkLst>
            <pc:docMk/>
            <pc:sldMk cId="3123450830" sldId="333"/>
            <ac:spMk id="28" creationId="{5B1A8255-CA85-FC38-5D0D-595828A87A68}"/>
          </ac:spMkLst>
        </pc:spChg>
        <pc:grpChg chg="del">
          <ac:chgData name="Santoro Elisa" userId="9b26e5f6-c6fb-452e-bbef-2879bb817cdf" providerId="ADAL" clId="{99DDBC00-F438-49FE-8E61-514099CD5000}" dt="2024-03-08T15:52:31.249" v="9039" actId="478"/>
          <ac:grpSpMkLst>
            <pc:docMk/>
            <pc:sldMk cId="3123450830" sldId="333"/>
            <ac:grpSpMk id="2" creationId="{1295EDAA-0A9F-2B54-3337-BB523125820D}"/>
          </ac:grpSpMkLst>
        </pc:grpChg>
        <pc:grpChg chg="del mod ord">
          <ac:chgData name="Santoro Elisa" userId="9b26e5f6-c6fb-452e-bbef-2879bb817cdf" providerId="ADAL" clId="{99DDBC00-F438-49FE-8E61-514099CD5000}" dt="2024-03-08T16:03:10.218" v="9399" actId="165"/>
          <ac:grpSpMkLst>
            <pc:docMk/>
            <pc:sldMk cId="3123450830" sldId="333"/>
            <ac:grpSpMk id="3" creationId="{05A6A590-E36B-F636-8ECF-CE0F252F2F14}"/>
          </ac:grpSpMkLst>
        </pc:grpChg>
        <pc:grpChg chg="mod ord topLvl">
          <ac:chgData name="Santoro Elisa" userId="9b26e5f6-c6fb-452e-bbef-2879bb817cdf" providerId="ADAL" clId="{99DDBC00-F438-49FE-8E61-514099CD5000}" dt="2024-03-08T16:05:13.354" v="9416" actId="164"/>
          <ac:grpSpMkLst>
            <pc:docMk/>
            <pc:sldMk cId="3123450830" sldId="333"/>
            <ac:grpSpMk id="6" creationId="{43ECC453-4B29-1452-D907-20571F083D0A}"/>
          </ac:grpSpMkLst>
        </pc:grpChg>
        <pc:grpChg chg="mod">
          <ac:chgData name="Santoro Elisa" userId="9b26e5f6-c6fb-452e-bbef-2879bb817cdf" providerId="ADAL" clId="{99DDBC00-F438-49FE-8E61-514099CD5000}" dt="2024-03-08T16:04:25.578" v="9412" actId="164"/>
          <ac:grpSpMkLst>
            <pc:docMk/>
            <pc:sldMk cId="3123450830" sldId="333"/>
            <ac:grpSpMk id="9" creationId="{12E0A1C5-6463-0782-1F09-D8519B1854C4}"/>
          </ac:grpSpMkLst>
        </pc:grpChg>
        <pc:grpChg chg="mod">
          <ac:chgData name="Santoro Elisa" userId="9b26e5f6-c6fb-452e-bbef-2879bb817cdf" providerId="ADAL" clId="{99DDBC00-F438-49FE-8E61-514099CD5000}" dt="2024-03-08T16:04:52.588" v="9413" actId="164"/>
          <ac:grpSpMkLst>
            <pc:docMk/>
            <pc:sldMk cId="3123450830" sldId="333"/>
            <ac:grpSpMk id="11" creationId="{BACD64E7-B8F4-F485-CFC6-A56700E316EE}"/>
          </ac:grpSpMkLst>
        </pc:grpChg>
        <pc:grpChg chg="add del mod">
          <ac:chgData name="Santoro Elisa" userId="9b26e5f6-c6fb-452e-bbef-2879bb817cdf" providerId="ADAL" clId="{99DDBC00-F438-49FE-8E61-514099CD5000}" dt="2024-03-08T16:05:10.328" v="9415" actId="165"/>
          <ac:grpSpMkLst>
            <pc:docMk/>
            <pc:sldMk cId="3123450830" sldId="333"/>
            <ac:grpSpMk id="29" creationId="{6D524CB5-AEE6-BB66-2DA5-D480C1ABC57A}"/>
          </ac:grpSpMkLst>
        </pc:grpChg>
        <pc:grpChg chg="add mod">
          <ac:chgData name="Santoro Elisa" userId="9b26e5f6-c6fb-452e-bbef-2879bb817cdf" providerId="ADAL" clId="{99DDBC00-F438-49FE-8E61-514099CD5000}" dt="2024-03-08T16:03:17.444" v="9400" actId="338"/>
          <ac:grpSpMkLst>
            <pc:docMk/>
            <pc:sldMk cId="3123450830" sldId="333"/>
            <ac:grpSpMk id="30" creationId="{715246AC-E347-FA8B-4671-73AE7DA8CB0D}"/>
          </ac:grpSpMkLst>
        </pc:grpChg>
        <pc:grpChg chg="add mod">
          <ac:chgData name="Santoro Elisa" userId="9b26e5f6-c6fb-452e-bbef-2879bb817cdf" providerId="ADAL" clId="{99DDBC00-F438-49FE-8E61-514099CD5000}" dt="2024-03-08T16:04:25.578" v="9412" actId="164"/>
          <ac:grpSpMkLst>
            <pc:docMk/>
            <pc:sldMk cId="3123450830" sldId="333"/>
            <ac:grpSpMk id="31" creationId="{533B12B6-40D7-6C14-1516-0C687D7F3F8E}"/>
          </ac:grpSpMkLst>
        </pc:grpChg>
        <pc:grpChg chg="add mod">
          <ac:chgData name="Santoro Elisa" userId="9b26e5f6-c6fb-452e-bbef-2879bb817cdf" providerId="ADAL" clId="{99DDBC00-F438-49FE-8E61-514099CD5000}" dt="2024-03-08T16:04:24.731" v="9408" actId="164"/>
          <ac:grpSpMkLst>
            <pc:docMk/>
            <pc:sldMk cId="3123450830" sldId="333"/>
            <ac:grpSpMk id="32" creationId="{02BC8D2F-338F-D64C-EE38-3A77D80465F2}"/>
          </ac:grpSpMkLst>
        </pc:grpChg>
        <pc:grpChg chg="add mod">
          <ac:chgData name="Santoro Elisa" userId="9b26e5f6-c6fb-452e-bbef-2879bb817cdf" providerId="ADAL" clId="{99DDBC00-F438-49FE-8E61-514099CD5000}" dt="2024-03-08T16:05:39.769" v="9430" actId="1035"/>
          <ac:grpSpMkLst>
            <pc:docMk/>
            <pc:sldMk cId="3123450830" sldId="333"/>
            <ac:grpSpMk id="33" creationId="{008690B4-4507-5B0A-8323-6FD138673A82}"/>
          </ac:grpSpMkLst>
        </pc:grpChg>
        <pc:grpChg chg="add mod ord">
          <ac:chgData name="Santoro Elisa" userId="9b26e5f6-c6fb-452e-bbef-2879bb817cdf" providerId="ADAL" clId="{99DDBC00-F438-49FE-8E61-514099CD5000}" dt="2024-03-08T16:05:43.116" v="9431" actId="166"/>
          <ac:grpSpMkLst>
            <pc:docMk/>
            <pc:sldMk cId="3123450830" sldId="333"/>
            <ac:grpSpMk id="34" creationId="{E21FDADC-215F-22AA-EE40-F8F9C0CE5057}"/>
          </ac:grpSpMkLst>
        </pc:grpChg>
      </pc:sldChg>
      <pc:sldChg chg="add del">
        <pc:chgData name="Santoro Elisa" userId="9b26e5f6-c6fb-452e-bbef-2879bb817cdf" providerId="ADAL" clId="{99DDBC00-F438-49FE-8E61-514099CD5000}" dt="2024-03-08T15:52:23.961" v="9038" actId="47"/>
        <pc:sldMkLst>
          <pc:docMk/>
          <pc:sldMk cId="2218216752" sldId="334"/>
        </pc:sldMkLst>
      </pc:sldChg>
      <pc:sldChg chg="addSp delSp modSp add del mod setBg">
        <pc:chgData name="Santoro Elisa" userId="9b26e5f6-c6fb-452e-bbef-2879bb817cdf" providerId="ADAL" clId="{99DDBC00-F438-49FE-8E61-514099CD5000}" dt="2024-03-08T16:10:03.134" v="9648" actId="2696"/>
        <pc:sldMkLst>
          <pc:docMk/>
          <pc:sldMk cId="3786135253" sldId="334"/>
        </pc:sldMkLst>
        <pc:spChg chg="add del mod">
          <ac:chgData name="Santoro Elisa" userId="9b26e5f6-c6fb-452e-bbef-2879bb817cdf" providerId="ADAL" clId="{99DDBC00-F438-49FE-8E61-514099CD5000}" dt="2024-03-08T16:08:33.103" v="9474"/>
          <ac:spMkLst>
            <pc:docMk/>
            <pc:sldMk cId="3786135253" sldId="334"/>
            <ac:spMk id="12" creationId="{A301FFD3-CAE8-CF54-528C-3468B0F936E6}"/>
          </ac:spMkLst>
        </pc:spChg>
        <pc:spChg chg="mod ord topLvl">
          <ac:chgData name="Santoro Elisa" userId="9b26e5f6-c6fb-452e-bbef-2879bb817cdf" providerId="ADAL" clId="{99DDBC00-F438-49FE-8E61-514099CD5000}" dt="2024-03-08T16:09:12.331" v="9602" actId="1037"/>
          <ac:spMkLst>
            <pc:docMk/>
            <pc:sldMk cId="3786135253" sldId="334"/>
            <ac:spMk id="14" creationId="{A1D8E135-27F5-D4A1-C96E-9E9F16501346}"/>
          </ac:spMkLst>
        </pc:spChg>
        <pc:spChg chg="mod ord topLvl">
          <ac:chgData name="Santoro Elisa" userId="9b26e5f6-c6fb-452e-bbef-2879bb817cdf" providerId="ADAL" clId="{99DDBC00-F438-49FE-8E61-514099CD5000}" dt="2024-03-08T16:09:34.237" v="9637" actId="1076"/>
          <ac:spMkLst>
            <pc:docMk/>
            <pc:sldMk cId="3786135253" sldId="334"/>
            <ac:spMk id="19" creationId="{850C5781-8829-6050-125D-F85E5207C8E8}"/>
          </ac:spMkLst>
        </pc:spChg>
        <pc:spChg chg="mod topLvl">
          <ac:chgData name="Santoro Elisa" userId="9b26e5f6-c6fb-452e-bbef-2879bb817cdf" providerId="ADAL" clId="{99DDBC00-F438-49FE-8E61-514099CD5000}" dt="2024-03-08T16:08:38.674" v="9484" actId="164"/>
          <ac:spMkLst>
            <pc:docMk/>
            <pc:sldMk cId="3786135253" sldId="334"/>
            <ac:spMk id="23" creationId="{6D7AE2BB-FE69-9D01-4C5A-60C2F0226470}"/>
          </ac:spMkLst>
        </pc:spChg>
        <pc:spChg chg="mod">
          <ac:chgData name="Santoro Elisa" userId="9b26e5f6-c6fb-452e-bbef-2879bb817cdf" providerId="ADAL" clId="{99DDBC00-F438-49FE-8E61-514099CD5000}" dt="2024-03-08T16:08:38.674" v="9484" actId="164"/>
          <ac:spMkLst>
            <pc:docMk/>
            <pc:sldMk cId="3786135253" sldId="334"/>
            <ac:spMk id="26" creationId="{91481A69-A06C-F656-A902-5EDF39095213}"/>
          </ac:spMkLst>
        </pc:spChg>
        <pc:grpChg chg="add del mod ord">
          <ac:chgData name="Santoro Elisa" userId="9b26e5f6-c6fb-452e-bbef-2879bb817cdf" providerId="ADAL" clId="{99DDBC00-F438-49FE-8E61-514099CD5000}" dt="2024-03-08T16:07:28.746" v="9461" actId="165"/>
          <ac:grpSpMkLst>
            <pc:docMk/>
            <pc:sldMk cId="3786135253" sldId="334"/>
            <ac:grpSpMk id="2" creationId="{ADB58840-7BD8-357D-3DBE-EFB2E99B26D8}"/>
          </ac:grpSpMkLst>
        </pc:grpChg>
        <pc:grpChg chg="add mod ord">
          <ac:chgData name="Santoro Elisa" userId="9b26e5f6-c6fb-452e-bbef-2879bb817cdf" providerId="ADAL" clId="{99DDBC00-F438-49FE-8E61-514099CD5000}" dt="2024-03-08T16:09:21.674" v="9632" actId="1076"/>
          <ac:grpSpMkLst>
            <pc:docMk/>
            <pc:sldMk cId="3786135253" sldId="334"/>
            <ac:grpSpMk id="3" creationId="{E9C4718F-09EA-A8F6-7985-7043450FD961}"/>
          </ac:grpSpMkLst>
        </pc:grpChg>
        <pc:grpChg chg="add del mod">
          <ac:chgData name="Santoro Elisa" userId="9b26e5f6-c6fb-452e-bbef-2879bb817cdf" providerId="ADAL" clId="{99DDBC00-F438-49FE-8E61-514099CD5000}" dt="2024-03-08T16:07:12.193" v="9456" actId="165"/>
          <ac:grpSpMkLst>
            <pc:docMk/>
            <pc:sldMk cId="3786135253" sldId="334"/>
            <ac:grpSpMk id="30" creationId="{715246AC-E347-FA8B-4671-73AE7DA8CB0D}"/>
          </ac:grpSpMkLst>
        </pc:grpChg>
        <pc:grpChg chg="mod">
          <ac:chgData name="Santoro Elisa" userId="9b26e5f6-c6fb-452e-bbef-2879bb817cdf" providerId="ADAL" clId="{99DDBC00-F438-49FE-8E61-514099CD5000}" dt="2024-03-08T16:09:43.390" v="9645" actId="1037"/>
          <ac:grpSpMkLst>
            <pc:docMk/>
            <pc:sldMk cId="3786135253" sldId="334"/>
            <ac:grpSpMk id="33" creationId="{008690B4-4507-5B0A-8323-6FD138673A82}"/>
          </ac:grpSpMkLst>
        </pc:grpChg>
        <pc:grpChg chg="mod">
          <ac:chgData name="Santoro Elisa" userId="9b26e5f6-c6fb-452e-bbef-2879bb817cdf" providerId="ADAL" clId="{99DDBC00-F438-49FE-8E61-514099CD5000}" dt="2024-03-08T16:09:26.276" v="9636" actId="1037"/>
          <ac:grpSpMkLst>
            <pc:docMk/>
            <pc:sldMk cId="3786135253" sldId="334"/>
            <ac:grpSpMk id="34" creationId="{E21FDADC-215F-22AA-EE40-F8F9C0CE5057}"/>
          </ac:grpSpMkLst>
        </pc:grpChg>
      </pc:sldChg>
      <pc:sldChg chg="add">
        <pc:chgData name="Santoro Elisa" userId="9b26e5f6-c6fb-452e-bbef-2879bb817cdf" providerId="ADAL" clId="{99DDBC00-F438-49FE-8E61-514099CD5000}" dt="2024-03-08T16:08:47.537" v="9490" actId="2890"/>
        <pc:sldMkLst>
          <pc:docMk/>
          <pc:sldMk cId="4068044266" sldId="335"/>
        </pc:sldMkLst>
      </pc:sldChg>
      <pc:sldChg chg="modSp add mod setBg">
        <pc:chgData name="Santoro Elisa" userId="9b26e5f6-c6fb-452e-bbef-2879bb817cdf" providerId="ADAL" clId="{99DDBC00-F438-49FE-8E61-514099CD5000}" dt="2024-03-08T16:10:45.996" v="9698" actId="1037"/>
        <pc:sldMkLst>
          <pc:docMk/>
          <pc:sldMk cId="3598871119" sldId="336"/>
        </pc:sldMkLst>
        <pc:grpChg chg="mod">
          <ac:chgData name="Santoro Elisa" userId="9b26e5f6-c6fb-452e-bbef-2879bb817cdf" providerId="ADAL" clId="{99DDBC00-F438-49FE-8E61-514099CD5000}" dt="2024-03-08T16:10:37.715" v="9670" actId="1038"/>
          <ac:grpSpMkLst>
            <pc:docMk/>
            <pc:sldMk cId="3598871119" sldId="336"/>
            <ac:grpSpMk id="3" creationId="{E9C4718F-09EA-A8F6-7985-7043450FD961}"/>
          </ac:grpSpMkLst>
        </pc:grpChg>
        <pc:grpChg chg="mod">
          <ac:chgData name="Santoro Elisa" userId="9b26e5f6-c6fb-452e-bbef-2879bb817cdf" providerId="ADAL" clId="{99DDBC00-F438-49FE-8E61-514099CD5000}" dt="2024-03-08T16:10:45.996" v="9698" actId="1037"/>
          <ac:grpSpMkLst>
            <pc:docMk/>
            <pc:sldMk cId="3598871119" sldId="336"/>
            <ac:grpSpMk id="33" creationId="{008690B4-4507-5B0A-8323-6FD138673A82}"/>
          </ac:grpSpMkLst>
        </pc:grpChg>
        <pc:grpChg chg="mod">
          <ac:chgData name="Santoro Elisa" userId="9b26e5f6-c6fb-452e-bbef-2879bb817cdf" providerId="ADAL" clId="{99DDBC00-F438-49FE-8E61-514099CD5000}" dt="2024-03-08T16:10:41.736" v="9684" actId="1037"/>
          <ac:grpSpMkLst>
            <pc:docMk/>
            <pc:sldMk cId="3598871119" sldId="336"/>
            <ac:grpSpMk id="34" creationId="{E21FDADC-215F-22AA-EE40-F8F9C0CE5057}"/>
          </ac:grpSpMkLst>
        </pc:grpChg>
      </pc:sldChg>
      <pc:sldChg chg="delSp modSp mod">
        <pc:chgData name="Santoro Elisa" userId="9b26e5f6-c6fb-452e-bbef-2879bb817cdf" providerId="ADAL" clId="{99DDBC00-F438-49FE-8E61-514099CD5000}" dt="2024-03-08T18:26:08.734" v="9841"/>
        <pc:sldMkLst>
          <pc:docMk/>
          <pc:sldMk cId="2041156521" sldId="337"/>
        </pc:sldMkLst>
        <pc:spChg chg="mod">
          <ac:chgData name="Santoro Elisa" userId="9b26e5f6-c6fb-452e-bbef-2879bb817cdf" providerId="ADAL" clId="{99DDBC00-F438-49FE-8E61-514099CD5000}" dt="2024-03-08T18:24:34.734" v="9826" actId="20577"/>
          <ac:spMkLst>
            <pc:docMk/>
            <pc:sldMk cId="2041156521" sldId="337"/>
            <ac:spMk id="13" creationId="{F1B7F1B3-9159-CF3E-7962-5589CE246B0F}"/>
          </ac:spMkLst>
        </pc:spChg>
        <pc:spChg chg="del mod">
          <ac:chgData name="Santoro Elisa" userId="9b26e5f6-c6fb-452e-bbef-2879bb817cdf" providerId="ADAL" clId="{99DDBC00-F438-49FE-8E61-514099CD5000}" dt="2024-03-08T18:26:08.734" v="9841"/>
          <ac:spMkLst>
            <pc:docMk/>
            <pc:sldMk cId="2041156521" sldId="337"/>
            <ac:spMk id="86" creationId="{4018B123-8B52-B18E-6B9A-4A75742EC238}"/>
          </ac:spMkLst>
        </pc:spChg>
      </pc:sldChg>
      <pc:sldChg chg="add">
        <pc:chgData name="Santoro Elisa" userId="9b26e5f6-c6fb-452e-bbef-2879bb817cdf" providerId="ADAL" clId="{99DDBC00-F438-49FE-8E61-514099CD5000}" dt="2024-03-08T18:26:30.716" v="9842" actId="2890"/>
        <pc:sldMkLst>
          <pc:docMk/>
          <pc:sldMk cId="1030361407" sldId="338"/>
        </pc:sldMkLst>
      </pc:sldChg>
      <pc:sldChg chg="add del">
        <pc:chgData name="Santoro Elisa" userId="9b26e5f6-c6fb-452e-bbef-2879bb817cdf" providerId="ADAL" clId="{99DDBC00-F438-49FE-8E61-514099CD5000}" dt="2024-03-08T18:41:13.099" v="10059" actId="47"/>
        <pc:sldMkLst>
          <pc:docMk/>
          <pc:sldMk cId="1809007675" sldId="339"/>
        </pc:sldMkLst>
      </pc:sldChg>
      <pc:sldChg chg="addSp delSp modSp add mod modTransition setBg">
        <pc:chgData name="Santoro Elisa" userId="9b26e5f6-c6fb-452e-bbef-2879bb817cdf" providerId="ADAL" clId="{99DDBC00-F438-49FE-8E61-514099CD5000}" dt="2024-03-08T18:50:26.859" v="10138" actId="207"/>
        <pc:sldMkLst>
          <pc:docMk/>
          <pc:sldMk cId="1937806001" sldId="339"/>
        </pc:sldMkLst>
        <pc:spChg chg="add del mod">
          <ac:chgData name="Santoro Elisa" userId="9b26e5f6-c6fb-452e-bbef-2879bb817cdf" providerId="ADAL" clId="{99DDBC00-F438-49FE-8E61-514099CD5000}" dt="2024-03-08T18:43:32.972" v="10074" actId="478"/>
          <ac:spMkLst>
            <pc:docMk/>
            <pc:sldMk cId="1937806001" sldId="339"/>
            <ac:spMk id="2" creationId="{D6F99A8E-9509-5BEA-671D-73A9ED9366BF}"/>
          </ac:spMkLst>
        </pc:spChg>
        <pc:spChg chg="add del mod ord">
          <ac:chgData name="Santoro Elisa" userId="9b26e5f6-c6fb-452e-bbef-2879bb817cdf" providerId="ADAL" clId="{99DDBC00-F438-49FE-8E61-514099CD5000}" dt="2024-03-08T18:47:02.769" v="10106" actId="478"/>
          <ac:spMkLst>
            <pc:docMk/>
            <pc:sldMk cId="1937806001" sldId="339"/>
            <ac:spMk id="6" creationId="{F8442FCB-2827-345C-861D-744387C8856C}"/>
          </ac:spMkLst>
        </pc:spChg>
        <pc:spChg chg="mod">
          <ac:chgData name="Santoro Elisa" userId="9b26e5f6-c6fb-452e-bbef-2879bb817cdf" providerId="ADAL" clId="{99DDBC00-F438-49FE-8E61-514099CD5000}" dt="2024-03-08T18:48:51.616" v="10122" actId="1076"/>
          <ac:spMkLst>
            <pc:docMk/>
            <pc:sldMk cId="1937806001" sldId="339"/>
            <ac:spMk id="9" creationId="{4FED0CD7-3EEB-ACC0-5435-65A61D4A9FA2}"/>
          </ac:spMkLst>
        </pc:spChg>
        <pc:spChg chg="add mod ord">
          <ac:chgData name="Santoro Elisa" userId="9b26e5f6-c6fb-452e-bbef-2879bb817cdf" providerId="ADAL" clId="{99DDBC00-F438-49FE-8E61-514099CD5000}" dt="2024-03-08T18:49:04.652" v="10127" actId="1035"/>
          <ac:spMkLst>
            <pc:docMk/>
            <pc:sldMk cId="1937806001" sldId="339"/>
            <ac:spMk id="10" creationId="{1DCF7B96-49E8-C89D-77A7-419EE61B04F2}"/>
          </ac:spMkLst>
        </pc:spChg>
        <pc:spChg chg="del">
          <ac:chgData name="Santoro Elisa" userId="9b26e5f6-c6fb-452e-bbef-2879bb817cdf" providerId="ADAL" clId="{99DDBC00-F438-49FE-8E61-514099CD5000}" dt="2024-03-08T18:44:13.453" v="10083" actId="478"/>
          <ac:spMkLst>
            <pc:docMk/>
            <pc:sldMk cId="1937806001" sldId="339"/>
            <ac:spMk id="12" creationId="{6BE51462-B5BB-9F8F-2D3D-292D7F8DFB61}"/>
          </ac:spMkLst>
        </pc:spChg>
        <pc:spChg chg="mod">
          <ac:chgData name="Santoro Elisa" userId="9b26e5f6-c6fb-452e-bbef-2879bb817cdf" providerId="ADAL" clId="{99DDBC00-F438-49FE-8E61-514099CD5000}" dt="2024-03-08T18:50:24.405" v="10137" actId="207"/>
          <ac:spMkLst>
            <pc:docMk/>
            <pc:sldMk cId="1937806001" sldId="339"/>
            <ac:spMk id="13" creationId="{F1B7F1B3-9159-CF3E-7962-5589CE246B0F}"/>
          </ac:spMkLst>
        </pc:spChg>
        <pc:spChg chg="mod">
          <ac:chgData name="Santoro Elisa" userId="9b26e5f6-c6fb-452e-bbef-2879bb817cdf" providerId="ADAL" clId="{99DDBC00-F438-49FE-8E61-514099CD5000}" dt="2024-03-08T18:50:26.859" v="10138" actId="207"/>
          <ac:spMkLst>
            <pc:docMk/>
            <pc:sldMk cId="1937806001" sldId="339"/>
            <ac:spMk id="86" creationId="{4018B123-8B52-B18E-6B9A-4A75742EC238}"/>
          </ac:spMkLst>
        </pc:spChg>
      </pc:sldChg>
      <pc:sldChg chg="addSp delSp modSp add mod modTransition setBg">
        <pc:chgData name="Santoro Elisa" userId="9b26e5f6-c6fb-452e-bbef-2879bb817cdf" providerId="ADAL" clId="{99DDBC00-F438-49FE-8E61-514099CD5000}" dt="2024-03-08T18:50:11.577" v="10134" actId="207"/>
        <pc:sldMkLst>
          <pc:docMk/>
          <pc:sldMk cId="1222217039" sldId="340"/>
        </pc:sldMkLst>
        <pc:spChg chg="add mod ord">
          <ac:chgData name="Santoro Elisa" userId="9b26e5f6-c6fb-452e-bbef-2879bb817cdf" providerId="ADAL" clId="{99DDBC00-F438-49FE-8E61-514099CD5000}" dt="2024-03-08T18:49:15.545" v="10129" actId="207"/>
          <ac:spMkLst>
            <pc:docMk/>
            <pc:sldMk cId="1222217039" sldId="340"/>
            <ac:spMk id="2" creationId="{2CE41C45-C960-D94F-F6BA-9E6D0B1F703A}"/>
          </ac:spMkLst>
        </pc:spChg>
        <pc:spChg chg="del">
          <ac:chgData name="Santoro Elisa" userId="9b26e5f6-c6fb-452e-bbef-2879bb817cdf" providerId="ADAL" clId="{99DDBC00-F438-49FE-8E61-514099CD5000}" dt="2024-03-08T18:44:29.249" v="10086" actId="478"/>
          <ac:spMkLst>
            <pc:docMk/>
            <pc:sldMk cId="1222217039" sldId="340"/>
            <ac:spMk id="6" creationId="{F8442FCB-2827-345C-861D-744387C8856C}"/>
          </ac:spMkLst>
        </pc:spChg>
        <pc:spChg chg="mod">
          <ac:chgData name="Santoro Elisa" userId="9b26e5f6-c6fb-452e-bbef-2879bb817cdf" providerId="ADAL" clId="{99DDBC00-F438-49FE-8E61-514099CD5000}" dt="2024-03-08T18:50:09.071" v="10133" actId="207"/>
          <ac:spMkLst>
            <pc:docMk/>
            <pc:sldMk cId="1222217039" sldId="340"/>
            <ac:spMk id="13" creationId="{F1B7F1B3-9159-CF3E-7962-5589CE246B0F}"/>
          </ac:spMkLst>
        </pc:spChg>
        <pc:spChg chg="mod">
          <ac:chgData name="Santoro Elisa" userId="9b26e5f6-c6fb-452e-bbef-2879bb817cdf" providerId="ADAL" clId="{99DDBC00-F438-49FE-8E61-514099CD5000}" dt="2024-03-08T18:50:11.577" v="10134" actId="207"/>
          <ac:spMkLst>
            <pc:docMk/>
            <pc:sldMk cId="1222217039" sldId="340"/>
            <ac:spMk id="86" creationId="{4018B123-8B52-B18E-6B9A-4A75742EC238}"/>
          </ac:spMkLst>
        </pc:spChg>
      </pc:sldChg>
      <pc:sldChg chg="add del">
        <pc:chgData name="Santoro Elisa" userId="9b26e5f6-c6fb-452e-bbef-2879bb817cdf" providerId="ADAL" clId="{99DDBC00-F438-49FE-8E61-514099CD5000}" dt="2024-03-08T18:41:12.276" v="10058" actId="47"/>
        <pc:sldMkLst>
          <pc:docMk/>
          <pc:sldMk cId="2894137488" sldId="340"/>
        </pc:sldMkLst>
      </pc:sldChg>
      <pc:sldChg chg="modSp add mod setBg">
        <pc:chgData name="Santoro Elisa" userId="9b26e5f6-c6fb-452e-bbef-2879bb817cdf" providerId="ADAL" clId="{99DDBC00-F438-49FE-8E61-514099CD5000}" dt="2024-03-08T18:50:18.871" v="10136" actId="207"/>
        <pc:sldMkLst>
          <pc:docMk/>
          <pc:sldMk cId="1438281222" sldId="341"/>
        </pc:sldMkLst>
        <pc:spChg chg="mod">
          <ac:chgData name="Santoro Elisa" userId="9b26e5f6-c6fb-452e-bbef-2879bb817cdf" providerId="ADAL" clId="{99DDBC00-F438-49FE-8E61-514099CD5000}" dt="2024-03-08T18:49:10.298" v="10128" actId="207"/>
          <ac:spMkLst>
            <pc:docMk/>
            <pc:sldMk cId="1438281222" sldId="341"/>
            <ac:spMk id="6" creationId="{F8442FCB-2827-345C-861D-744387C8856C}"/>
          </ac:spMkLst>
        </pc:spChg>
        <pc:spChg chg="mod">
          <ac:chgData name="Santoro Elisa" userId="9b26e5f6-c6fb-452e-bbef-2879bb817cdf" providerId="ADAL" clId="{99DDBC00-F438-49FE-8E61-514099CD5000}" dt="2024-03-08T18:50:16.542" v="10135" actId="207"/>
          <ac:spMkLst>
            <pc:docMk/>
            <pc:sldMk cId="1438281222" sldId="341"/>
            <ac:spMk id="13" creationId="{F1B7F1B3-9159-CF3E-7962-5589CE246B0F}"/>
          </ac:spMkLst>
        </pc:spChg>
        <pc:spChg chg="mod">
          <ac:chgData name="Santoro Elisa" userId="9b26e5f6-c6fb-452e-bbef-2879bb817cdf" providerId="ADAL" clId="{99DDBC00-F438-49FE-8E61-514099CD5000}" dt="2024-03-08T18:50:18.871" v="10136" actId="207"/>
          <ac:spMkLst>
            <pc:docMk/>
            <pc:sldMk cId="1438281222" sldId="341"/>
            <ac:spMk id="86" creationId="{4018B123-8B52-B18E-6B9A-4A75742EC238}"/>
          </ac:spMkLst>
        </pc:spChg>
      </pc:sldChg>
      <pc:sldChg chg="addSp modSp add del mod">
        <pc:chgData name="Santoro Elisa" userId="9b26e5f6-c6fb-452e-bbef-2879bb817cdf" providerId="ADAL" clId="{99DDBC00-F438-49FE-8E61-514099CD5000}" dt="2024-03-08T18:47:52.090" v="10113" actId="2696"/>
        <pc:sldMkLst>
          <pc:docMk/>
          <pc:sldMk cId="4007712055" sldId="342"/>
        </pc:sldMkLst>
        <pc:spChg chg="add mod">
          <ac:chgData name="Santoro Elisa" userId="9b26e5f6-c6fb-452e-bbef-2879bb817cdf" providerId="ADAL" clId="{99DDBC00-F438-49FE-8E61-514099CD5000}" dt="2024-03-08T18:47:48.553" v="10112" actId="1076"/>
          <ac:spMkLst>
            <pc:docMk/>
            <pc:sldMk cId="4007712055" sldId="342"/>
            <ac:spMk id="6" creationId="{CC389782-3B0B-9EB3-DB38-68886043BF55}"/>
          </ac:spMkLst>
        </pc:spChg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64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65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66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67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68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69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70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71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72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73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74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75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76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77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78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79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80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81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82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83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84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85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87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88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90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91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92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93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94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95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96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97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98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499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503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504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505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506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507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508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509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0" sldId="516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1528397385" sldId="517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3118253929" sldId="518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548225239" sldId="519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3596682211" sldId="520"/>
        </pc:sldMkLst>
      </pc:sldChg>
      <pc:sldChg chg="add del">
        <pc:chgData name="Santoro Elisa" userId="9b26e5f6-c6fb-452e-bbef-2879bb817cdf" providerId="ADAL" clId="{99DDBC00-F438-49FE-8E61-514099CD5000}" dt="2024-03-06T16:46:45.460" v="88" actId="2696"/>
        <pc:sldMkLst>
          <pc:docMk/>
          <pc:sldMk cId="1485277283" sldId="521"/>
        </pc:sldMkLst>
      </pc:sldChg>
      <pc:sldChg chg="new del">
        <pc:chgData name="Santoro Elisa" userId="9b26e5f6-c6fb-452e-bbef-2879bb817cdf" providerId="ADAL" clId="{99DDBC00-F438-49FE-8E61-514099CD5000}" dt="2024-03-06T16:46:50.718" v="89" actId="2696"/>
        <pc:sldMkLst>
          <pc:docMk/>
          <pc:sldMk cId="2792142187" sldId="522"/>
        </pc:sldMkLst>
      </pc:sldChg>
      <pc:sldMasterChg chg="delSldLayout">
        <pc:chgData name="Santoro Elisa" userId="9b26e5f6-c6fb-452e-bbef-2879bb817cdf" providerId="ADAL" clId="{99DDBC00-F438-49FE-8E61-514099CD5000}" dt="2024-03-06T16:46:45.460" v="88" actId="2696"/>
        <pc:sldMasterMkLst>
          <pc:docMk/>
          <pc:sldMasterMk cId="299558654" sldId="2147483648"/>
        </pc:sldMasterMkLst>
        <pc:sldLayoutChg chg="del">
          <pc:chgData name="Santoro Elisa" userId="9b26e5f6-c6fb-452e-bbef-2879bb817cdf" providerId="ADAL" clId="{99DDBC00-F438-49FE-8E61-514099CD5000}" dt="2024-03-06T16:46:45.460" v="88" actId="2696"/>
          <pc:sldLayoutMkLst>
            <pc:docMk/>
            <pc:sldMasterMk cId="299558654" sldId="2147483648"/>
            <pc:sldLayoutMk cId="4073901142" sldId="2147483668"/>
          </pc:sldLayoutMkLst>
        </pc:sldLayoutChg>
        <pc:sldLayoutChg chg="del">
          <pc:chgData name="Santoro Elisa" userId="9b26e5f6-c6fb-452e-bbef-2879bb817cdf" providerId="ADAL" clId="{99DDBC00-F438-49FE-8E61-514099CD5000}" dt="2024-03-06T16:46:45.460" v="88" actId="2696"/>
          <pc:sldLayoutMkLst>
            <pc:docMk/>
            <pc:sldMasterMk cId="299558654" sldId="2147483648"/>
            <pc:sldLayoutMk cId="3764393407" sldId="2147483669"/>
          </pc:sldLayoutMkLst>
        </pc:sldLayoutChg>
        <pc:sldLayoutChg chg="del">
          <pc:chgData name="Santoro Elisa" userId="9b26e5f6-c6fb-452e-bbef-2879bb817cdf" providerId="ADAL" clId="{99DDBC00-F438-49FE-8E61-514099CD5000}" dt="2024-03-06T16:46:45.460" v="88" actId="2696"/>
          <pc:sldLayoutMkLst>
            <pc:docMk/>
            <pc:sldMasterMk cId="299558654" sldId="2147483648"/>
            <pc:sldLayoutMk cId="2012573467" sldId="2147483670"/>
          </pc:sldLayoutMkLst>
        </pc:sldLayoutChg>
        <pc:sldLayoutChg chg="del">
          <pc:chgData name="Santoro Elisa" userId="9b26e5f6-c6fb-452e-bbef-2879bb817cdf" providerId="ADAL" clId="{99DDBC00-F438-49FE-8E61-514099CD5000}" dt="2024-03-06T16:46:45.460" v="88" actId="2696"/>
          <pc:sldLayoutMkLst>
            <pc:docMk/>
            <pc:sldMasterMk cId="299558654" sldId="2147483648"/>
            <pc:sldLayoutMk cId="1431514591" sldId="2147483671"/>
          </pc:sldLayoutMkLst>
        </pc:sldLayoutChg>
        <pc:sldLayoutChg chg="del">
          <pc:chgData name="Santoro Elisa" userId="9b26e5f6-c6fb-452e-bbef-2879bb817cdf" providerId="ADAL" clId="{99DDBC00-F438-49FE-8E61-514099CD5000}" dt="2024-03-06T16:46:45.460" v="88" actId="2696"/>
          <pc:sldLayoutMkLst>
            <pc:docMk/>
            <pc:sldMasterMk cId="299558654" sldId="2147483648"/>
            <pc:sldLayoutMk cId="2255341406" sldId="2147483672"/>
          </pc:sldLayoutMkLst>
        </pc:sldLayoutChg>
        <pc:sldLayoutChg chg="del">
          <pc:chgData name="Santoro Elisa" userId="9b26e5f6-c6fb-452e-bbef-2879bb817cdf" providerId="ADAL" clId="{99DDBC00-F438-49FE-8E61-514099CD5000}" dt="2024-03-06T16:46:45.460" v="88" actId="2696"/>
          <pc:sldLayoutMkLst>
            <pc:docMk/>
            <pc:sldMasterMk cId="299558654" sldId="2147483648"/>
            <pc:sldLayoutMk cId="2577027106" sldId="2147483673"/>
          </pc:sldLayoutMkLst>
        </pc:sldLayoutChg>
        <pc:sldLayoutChg chg="del">
          <pc:chgData name="Santoro Elisa" userId="9b26e5f6-c6fb-452e-bbef-2879bb817cdf" providerId="ADAL" clId="{99DDBC00-F438-49FE-8E61-514099CD5000}" dt="2024-03-06T16:46:45.460" v="88" actId="2696"/>
          <pc:sldLayoutMkLst>
            <pc:docMk/>
            <pc:sldMasterMk cId="299558654" sldId="2147483648"/>
            <pc:sldLayoutMk cId="1501781735" sldId="2147483674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B47B50-CFA6-4EEA-874F-FC7569ABE277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C204AD0-3555-4405-936B-219C3B64F054}">
      <dgm:prSet custT="1"/>
      <dgm:spPr>
        <a:noFill/>
      </dgm:spPr>
      <dgm:t>
        <a:bodyPr/>
        <a:lstStyle/>
        <a:p>
          <a:r>
            <a:rPr lang="it-IT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Inserimento dati </a:t>
          </a:r>
        </a:p>
      </dgm:t>
    </dgm:pt>
    <dgm:pt modelId="{9FB1BC35-A462-4528-869F-55477C1F0078}" type="parTrans" cxnId="{E4C62071-754A-4A17-89E7-43949B6423E9}">
      <dgm:prSet/>
      <dgm:spPr/>
      <dgm:t>
        <a:bodyPr/>
        <a:lstStyle/>
        <a:p>
          <a:endParaRPr lang="it-IT"/>
        </a:p>
      </dgm:t>
    </dgm:pt>
    <dgm:pt modelId="{5C2EE8C4-4497-48F6-A616-EAC50CE754D3}" type="sibTrans" cxnId="{E4C62071-754A-4A17-89E7-43949B6423E9}">
      <dgm:prSet/>
      <dgm:spPr/>
      <dgm:t>
        <a:bodyPr/>
        <a:lstStyle/>
        <a:p>
          <a:endParaRPr lang="it-IT"/>
        </a:p>
      </dgm:t>
    </dgm:pt>
    <dgm:pt modelId="{26F47F8F-AAA4-4C43-8A1F-E0EEEFCA16D3}">
      <dgm:prSet custT="1"/>
      <dgm:spPr>
        <a:noFill/>
      </dgm:spPr>
      <dgm:t>
        <a:bodyPr/>
        <a:lstStyle/>
        <a:p>
          <a:r>
            <a:rPr lang="it-IT" sz="1400" b="1" dirty="0">
              <a:latin typeface="Verdana" panose="020B0604030504040204" pitchFamily="34" charset="0"/>
              <a:ea typeface="Verdana" panose="020B0604030504040204" pitchFamily="34" charset="0"/>
            </a:rPr>
            <a:t>lo sforzo visivo maggiore si esplica nella lettura del documento cartaceo e di ciò si dovrà tenere conto nella organizzazione della postazione di lavoro</a:t>
          </a:r>
        </a:p>
      </dgm:t>
    </dgm:pt>
    <dgm:pt modelId="{6EFB0A6F-C9CA-4335-93B5-050FBA662829}" type="parTrans" cxnId="{B859CEF6-E789-4F8B-8213-6D96F98A8E17}">
      <dgm:prSet/>
      <dgm:spPr/>
      <dgm:t>
        <a:bodyPr/>
        <a:lstStyle/>
        <a:p>
          <a:endParaRPr lang="it-IT"/>
        </a:p>
      </dgm:t>
    </dgm:pt>
    <dgm:pt modelId="{F28AFE17-7D0B-43B2-A6D1-0A1F8EED58F9}" type="sibTrans" cxnId="{B859CEF6-E789-4F8B-8213-6D96F98A8E17}">
      <dgm:prSet/>
      <dgm:spPr/>
      <dgm:t>
        <a:bodyPr/>
        <a:lstStyle/>
        <a:p>
          <a:endParaRPr lang="it-IT"/>
        </a:p>
      </dgm:t>
    </dgm:pt>
    <dgm:pt modelId="{1A2283F2-6D52-45BB-A1D3-9EB0125853CB}">
      <dgm:prSet custT="1"/>
      <dgm:spPr>
        <a:noFill/>
      </dgm:spPr>
      <dgm:t>
        <a:bodyPr/>
        <a:lstStyle/>
        <a:p>
          <a:r>
            <a:rPr lang="it-IT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Acquisizione dati</a:t>
          </a:r>
        </a:p>
      </dgm:t>
    </dgm:pt>
    <dgm:pt modelId="{EA07393D-C6EE-4C8E-8D1B-B413A2046663}" type="parTrans" cxnId="{D57957B0-CA12-48A3-B5FA-A47F416703DB}">
      <dgm:prSet/>
      <dgm:spPr/>
      <dgm:t>
        <a:bodyPr/>
        <a:lstStyle/>
        <a:p>
          <a:endParaRPr lang="it-IT"/>
        </a:p>
      </dgm:t>
    </dgm:pt>
    <dgm:pt modelId="{F55A8923-CD2A-4BC5-A0DA-70AC5AF8435A}" type="sibTrans" cxnId="{D57957B0-CA12-48A3-B5FA-A47F416703DB}">
      <dgm:prSet/>
      <dgm:spPr/>
      <dgm:t>
        <a:bodyPr/>
        <a:lstStyle/>
        <a:p>
          <a:endParaRPr lang="it-IT"/>
        </a:p>
      </dgm:t>
    </dgm:pt>
    <dgm:pt modelId="{BB328205-FDF8-479D-A96B-DD3DD7DDE362}">
      <dgm:prSet custT="1"/>
      <dgm:spPr>
        <a:noFill/>
      </dgm:spPr>
      <dgm:t>
        <a:bodyPr/>
        <a:lstStyle/>
        <a:p>
          <a:r>
            <a:rPr lang="it-IT" sz="1400" b="1" dirty="0">
              <a:latin typeface="Verdana" panose="020B0604030504040204" pitchFamily="34" charset="0"/>
              <a:ea typeface="Verdana" panose="020B0604030504040204" pitchFamily="34" charset="0"/>
            </a:rPr>
            <a:t>l’osservazione dello schermo richiede il maggior impegno visivo ed il ritmo di lavoro viene classificato come medio</a:t>
          </a:r>
        </a:p>
      </dgm:t>
    </dgm:pt>
    <dgm:pt modelId="{3191E85F-B48F-467D-A09E-82433ECA7F67}" type="parTrans" cxnId="{91FCC108-91EF-4568-91C3-0C4CE0CCA4E9}">
      <dgm:prSet/>
      <dgm:spPr/>
      <dgm:t>
        <a:bodyPr/>
        <a:lstStyle/>
        <a:p>
          <a:endParaRPr lang="it-IT"/>
        </a:p>
      </dgm:t>
    </dgm:pt>
    <dgm:pt modelId="{9FDCDADF-981B-4A8A-85E5-F971FBFFCEE5}" type="sibTrans" cxnId="{91FCC108-91EF-4568-91C3-0C4CE0CCA4E9}">
      <dgm:prSet/>
      <dgm:spPr/>
      <dgm:t>
        <a:bodyPr/>
        <a:lstStyle/>
        <a:p>
          <a:endParaRPr lang="it-IT"/>
        </a:p>
      </dgm:t>
    </dgm:pt>
    <dgm:pt modelId="{1AC3FED2-D9A0-4E3D-A8F3-A064E45AA783}">
      <dgm:prSet custT="1"/>
      <dgm:spPr>
        <a:noFill/>
      </dgm:spPr>
      <dgm:t>
        <a:bodyPr/>
        <a:lstStyle/>
        <a:p>
          <a:r>
            <a:rPr lang="it-IT" sz="1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Comunicazione interattiva</a:t>
          </a:r>
        </a:p>
      </dgm:t>
    </dgm:pt>
    <dgm:pt modelId="{6C1E04DF-5D2A-46DE-8E13-6576D81482BF}" type="parTrans" cxnId="{58142CCD-889C-4427-A0C8-ED64B285403A}">
      <dgm:prSet/>
      <dgm:spPr/>
      <dgm:t>
        <a:bodyPr/>
        <a:lstStyle/>
        <a:p>
          <a:endParaRPr lang="it-IT"/>
        </a:p>
      </dgm:t>
    </dgm:pt>
    <dgm:pt modelId="{4048A2F9-2089-40C1-8ECD-2FB881E82C1A}" type="sibTrans" cxnId="{58142CCD-889C-4427-A0C8-ED64B285403A}">
      <dgm:prSet/>
      <dgm:spPr/>
      <dgm:t>
        <a:bodyPr/>
        <a:lstStyle/>
        <a:p>
          <a:endParaRPr lang="it-IT"/>
        </a:p>
      </dgm:t>
    </dgm:pt>
    <dgm:pt modelId="{7978EA6B-85FA-4486-BDC6-26509985E16C}">
      <dgm:prSet custT="1"/>
      <dgm:spPr>
        <a:noFill/>
      </dgm:spPr>
      <dgm:t>
        <a:bodyPr/>
        <a:lstStyle/>
        <a:p>
          <a:r>
            <a:rPr lang="it-IT" sz="1400" b="1" dirty="0">
              <a:latin typeface="Verdana" panose="020B0604030504040204" pitchFamily="34" charset="0"/>
              <a:ea typeface="Verdana" panose="020B0604030504040204" pitchFamily="34" charset="0"/>
            </a:rPr>
            <a:t>prevede compiti di acquisizione ed inserimento dati in forma intermittente, con maggiore sforzo nella visione dello schermo;</a:t>
          </a:r>
        </a:p>
      </dgm:t>
    </dgm:pt>
    <dgm:pt modelId="{C8483318-C729-4F11-B3A7-136B1638F313}" type="parTrans" cxnId="{A1D6A60A-1610-4EAC-8E51-75C348DEFC7F}">
      <dgm:prSet/>
      <dgm:spPr/>
      <dgm:t>
        <a:bodyPr/>
        <a:lstStyle/>
        <a:p>
          <a:endParaRPr lang="it-IT"/>
        </a:p>
      </dgm:t>
    </dgm:pt>
    <dgm:pt modelId="{627590BD-0F81-413D-8BE6-73CE18E1317D}" type="sibTrans" cxnId="{A1D6A60A-1610-4EAC-8E51-75C348DEFC7F}">
      <dgm:prSet/>
      <dgm:spPr/>
      <dgm:t>
        <a:bodyPr/>
        <a:lstStyle/>
        <a:p>
          <a:endParaRPr lang="it-IT"/>
        </a:p>
      </dgm:t>
    </dgm:pt>
    <dgm:pt modelId="{07B81AEF-31D3-4FC0-B3B4-9E652F7B8042}">
      <dgm:prSet custT="1"/>
      <dgm:spPr>
        <a:noFill/>
      </dgm:spPr>
      <dgm:t>
        <a:bodyPr/>
        <a:lstStyle/>
        <a:p>
          <a:r>
            <a:rPr lang="it-IT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Word processing </a:t>
          </a:r>
        </a:p>
      </dgm:t>
    </dgm:pt>
    <dgm:pt modelId="{AF2B5094-ACD6-4D9D-A211-43E29302354A}" type="parTrans" cxnId="{AB6CF05F-F901-43FB-BD45-00919225A152}">
      <dgm:prSet/>
      <dgm:spPr/>
      <dgm:t>
        <a:bodyPr/>
        <a:lstStyle/>
        <a:p>
          <a:endParaRPr lang="it-IT"/>
        </a:p>
      </dgm:t>
    </dgm:pt>
    <dgm:pt modelId="{3916A141-E0F7-4B4C-BC52-0D3C486760C2}" type="sibTrans" cxnId="{AB6CF05F-F901-43FB-BD45-00919225A152}">
      <dgm:prSet/>
      <dgm:spPr/>
      <dgm:t>
        <a:bodyPr/>
        <a:lstStyle/>
        <a:p>
          <a:endParaRPr lang="it-IT"/>
        </a:p>
      </dgm:t>
    </dgm:pt>
    <dgm:pt modelId="{398C384E-4728-4308-A658-D474C56D14AD}">
      <dgm:prSet custT="1"/>
      <dgm:spPr>
        <a:noFill/>
      </dgm:spPr>
      <dgm:t>
        <a:bodyPr/>
        <a:lstStyle/>
        <a:p>
          <a:r>
            <a:rPr lang="it-IT" sz="1400" b="1" dirty="0">
              <a:latin typeface="Verdana" panose="020B0604030504040204" pitchFamily="34" charset="0"/>
              <a:ea typeface="Verdana" panose="020B0604030504040204" pitchFamily="34" charset="0"/>
            </a:rPr>
            <a:t>la frequenza di battitura è elevata, le interruzioni sono limitate e l’impegno visivo è sia verso il materiale cartaceo che verso lo schermo</a:t>
          </a:r>
        </a:p>
      </dgm:t>
    </dgm:pt>
    <dgm:pt modelId="{E89DFAF1-A45F-4018-9C07-AC4F51C04678}" type="parTrans" cxnId="{5958D68D-3870-471B-8A19-87C0D2B32B9F}">
      <dgm:prSet/>
      <dgm:spPr/>
      <dgm:t>
        <a:bodyPr/>
        <a:lstStyle/>
        <a:p>
          <a:endParaRPr lang="it-IT"/>
        </a:p>
      </dgm:t>
    </dgm:pt>
    <dgm:pt modelId="{3AC4DF38-9D3D-4297-955D-968E54D594DB}" type="sibTrans" cxnId="{5958D68D-3870-471B-8A19-87C0D2B32B9F}">
      <dgm:prSet/>
      <dgm:spPr/>
      <dgm:t>
        <a:bodyPr/>
        <a:lstStyle/>
        <a:p>
          <a:endParaRPr lang="it-IT"/>
        </a:p>
      </dgm:t>
    </dgm:pt>
    <dgm:pt modelId="{8F6252E6-6411-4B19-BA48-EC43A70A2FAE}">
      <dgm:prSet custT="1"/>
      <dgm:spPr>
        <a:noFill/>
      </dgm:spPr>
      <dgm:t>
        <a:bodyPr/>
        <a:lstStyle/>
        <a:p>
          <a:r>
            <a:rPr lang="it-IT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Programmazione, progettazione assistita, controllo di sistemi produttivi mediante computer</a:t>
          </a:r>
        </a:p>
      </dgm:t>
    </dgm:pt>
    <dgm:pt modelId="{74DE969A-C99F-4DC8-9E54-681BC8F798B6}" type="parTrans" cxnId="{68FF203E-BA30-4B71-8C82-0ED4BC01C629}">
      <dgm:prSet/>
      <dgm:spPr/>
      <dgm:t>
        <a:bodyPr/>
        <a:lstStyle/>
        <a:p>
          <a:endParaRPr lang="it-IT"/>
        </a:p>
      </dgm:t>
    </dgm:pt>
    <dgm:pt modelId="{02F292DD-8326-44DE-8603-0B68FC96BB7F}" type="sibTrans" cxnId="{68FF203E-BA30-4B71-8C82-0ED4BC01C629}">
      <dgm:prSet/>
      <dgm:spPr/>
      <dgm:t>
        <a:bodyPr/>
        <a:lstStyle/>
        <a:p>
          <a:endParaRPr lang="it-IT"/>
        </a:p>
      </dgm:t>
    </dgm:pt>
    <dgm:pt modelId="{947AFA73-A006-4345-A052-BE950B07A8CE}">
      <dgm:prSet custT="1"/>
      <dgm:spPr>
        <a:noFill/>
      </dgm:spPr>
      <dgm:t>
        <a:bodyPr/>
        <a:lstStyle/>
        <a:p>
          <a:r>
            <a:rPr lang="it-IT" sz="1400" b="1" dirty="0">
              <a:latin typeface="Verdana" panose="020B0604030504040204" pitchFamily="34" charset="0"/>
              <a:ea typeface="Verdana" panose="020B0604030504040204" pitchFamily="34" charset="0"/>
            </a:rPr>
            <a:t>il tempo di utilizzo del PC è variabile, interruzioni frequenti alternate a lunghi periodi di continuità di esposizione sempre gestite dall’operatore</a:t>
          </a:r>
        </a:p>
      </dgm:t>
    </dgm:pt>
    <dgm:pt modelId="{3F9B3E70-E14D-428D-984C-E4ABE486A48E}" type="parTrans" cxnId="{9D4DDE70-3AF5-4490-9529-0D2FD4093BB1}">
      <dgm:prSet/>
      <dgm:spPr/>
      <dgm:t>
        <a:bodyPr/>
        <a:lstStyle/>
        <a:p>
          <a:endParaRPr lang="it-IT"/>
        </a:p>
      </dgm:t>
    </dgm:pt>
    <dgm:pt modelId="{0202E930-D606-4412-A91E-C213BF981B77}" type="sibTrans" cxnId="{9D4DDE70-3AF5-4490-9529-0D2FD4093BB1}">
      <dgm:prSet/>
      <dgm:spPr/>
      <dgm:t>
        <a:bodyPr/>
        <a:lstStyle/>
        <a:p>
          <a:endParaRPr lang="it-IT"/>
        </a:p>
      </dgm:t>
    </dgm:pt>
    <dgm:pt modelId="{E565B5A1-0F1C-4F28-92B0-1152F0AE1D63}" type="pres">
      <dgm:prSet presAssocID="{E7B47B50-CFA6-4EEA-874F-FC7569ABE277}" presName="theList" presStyleCnt="0">
        <dgm:presLayoutVars>
          <dgm:dir/>
          <dgm:animLvl val="lvl"/>
          <dgm:resizeHandles val="exact"/>
        </dgm:presLayoutVars>
      </dgm:prSet>
      <dgm:spPr/>
    </dgm:pt>
    <dgm:pt modelId="{2EF1AF5F-013A-4932-BE4F-4655E3347FF1}" type="pres">
      <dgm:prSet presAssocID="{3C204AD0-3555-4405-936B-219C3B64F054}" presName="compNode" presStyleCnt="0"/>
      <dgm:spPr/>
    </dgm:pt>
    <dgm:pt modelId="{4022DC0D-E121-44F0-B839-94536E4091F1}" type="pres">
      <dgm:prSet presAssocID="{3C204AD0-3555-4405-936B-219C3B64F054}" presName="aNode" presStyleLbl="bgShp" presStyleIdx="0" presStyleCnt="5"/>
      <dgm:spPr/>
    </dgm:pt>
    <dgm:pt modelId="{408B8C41-F643-46E6-9AFD-C2E2A4991FB1}" type="pres">
      <dgm:prSet presAssocID="{3C204AD0-3555-4405-936B-219C3B64F054}" presName="textNode" presStyleLbl="bgShp" presStyleIdx="0" presStyleCnt="5"/>
      <dgm:spPr/>
    </dgm:pt>
    <dgm:pt modelId="{4CA3E19D-6726-42DC-A113-6431966F7173}" type="pres">
      <dgm:prSet presAssocID="{3C204AD0-3555-4405-936B-219C3B64F054}" presName="compChildNode" presStyleCnt="0"/>
      <dgm:spPr/>
    </dgm:pt>
    <dgm:pt modelId="{BFF7B775-B246-4A9F-A57A-40995821A353}" type="pres">
      <dgm:prSet presAssocID="{3C204AD0-3555-4405-936B-219C3B64F054}" presName="theInnerList" presStyleCnt="0"/>
      <dgm:spPr/>
    </dgm:pt>
    <dgm:pt modelId="{8C8609DF-2BBD-4538-BAE3-9F1F1D3A3364}" type="pres">
      <dgm:prSet presAssocID="{26F47F8F-AAA4-4C43-8A1F-E0EEEFCA16D3}" presName="childNode" presStyleLbl="node1" presStyleIdx="0" presStyleCnt="5">
        <dgm:presLayoutVars>
          <dgm:bulletEnabled val="1"/>
        </dgm:presLayoutVars>
      </dgm:prSet>
      <dgm:spPr/>
    </dgm:pt>
    <dgm:pt modelId="{7F070B36-5292-4EC7-BB82-5AE6A3CA8AC1}" type="pres">
      <dgm:prSet presAssocID="{3C204AD0-3555-4405-936B-219C3B64F054}" presName="aSpace" presStyleCnt="0"/>
      <dgm:spPr/>
    </dgm:pt>
    <dgm:pt modelId="{96797759-5EB6-40F7-81C3-977A7B2C74E4}" type="pres">
      <dgm:prSet presAssocID="{1A2283F2-6D52-45BB-A1D3-9EB0125853CB}" presName="compNode" presStyleCnt="0"/>
      <dgm:spPr/>
    </dgm:pt>
    <dgm:pt modelId="{4C555377-4933-4114-B0EC-B261015EA51C}" type="pres">
      <dgm:prSet presAssocID="{1A2283F2-6D52-45BB-A1D3-9EB0125853CB}" presName="aNode" presStyleLbl="bgShp" presStyleIdx="1" presStyleCnt="5"/>
      <dgm:spPr/>
    </dgm:pt>
    <dgm:pt modelId="{FE167D6B-FC3A-444D-BBCB-6413CC69A496}" type="pres">
      <dgm:prSet presAssocID="{1A2283F2-6D52-45BB-A1D3-9EB0125853CB}" presName="textNode" presStyleLbl="bgShp" presStyleIdx="1" presStyleCnt="5"/>
      <dgm:spPr/>
    </dgm:pt>
    <dgm:pt modelId="{21CFA2C4-2FDC-4DBC-8CB0-4E8AF4A3276A}" type="pres">
      <dgm:prSet presAssocID="{1A2283F2-6D52-45BB-A1D3-9EB0125853CB}" presName="compChildNode" presStyleCnt="0"/>
      <dgm:spPr/>
    </dgm:pt>
    <dgm:pt modelId="{A42E690B-FF24-4E76-A98E-AF1A3E77C16B}" type="pres">
      <dgm:prSet presAssocID="{1A2283F2-6D52-45BB-A1D3-9EB0125853CB}" presName="theInnerList" presStyleCnt="0"/>
      <dgm:spPr/>
    </dgm:pt>
    <dgm:pt modelId="{426B3B4E-B0B3-485B-9BC7-0B22FD5E4464}" type="pres">
      <dgm:prSet presAssocID="{BB328205-FDF8-479D-A96B-DD3DD7DDE362}" presName="childNode" presStyleLbl="node1" presStyleIdx="1" presStyleCnt="5">
        <dgm:presLayoutVars>
          <dgm:bulletEnabled val="1"/>
        </dgm:presLayoutVars>
      </dgm:prSet>
      <dgm:spPr/>
    </dgm:pt>
    <dgm:pt modelId="{BA86EF37-4427-44F0-9F3E-6D7BDCC42A5D}" type="pres">
      <dgm:prSet presAssocID="{1A2283F2-6D52-45BB-A1D3-9EB0125853CB}" presName="aSpace" presStyleCnt="0"/>
      <dgm:spPr/>
    </dgm:pt>
    <dgm:pt modelId="{D31836C6-C073-481A-A996-0C12FF9AF465}" type="pres">
      <dgm:prSet presAssocID="{1AC3FED2-D9A0-4E3D-A8F3-A064E45AA783}" presName="compNode" presStyleCnt="0"/>
      <dgm:spPr/>
    </dgm:pt>
    <dgm:pt modelId="{A4D7D2AC-2CB5-4EF7-8881-63118B8C12FE}" type="pres">
      <dgm:prSet presAssocID="{1AC3FED2-D9A0-4E3D-A8F3-A064E45AA783}" presName="aNode" presStyleLbl="bgShp" presStyleIdx="2" presStyleCnt="5" custScaleX="132441"/>
      <dgm:spPr/>
    </dgm:pt>
    <dgm:pt modelId="{ED587E51-6011-4066-BCA7-2A8FD7C867E5}" type="pres">
      <dgm:prSet presAssocID="{1AC3FED2-D9A0-4E3D-A8F3-A064E45AA783}" presName="textNode" presStyleLbl="bgShp" presStyleIdx="2" presStyleCnt="5"/>
      <dgm:spPr/>
    </dgm:pt>
    <dgm:pt modelId="{12E68C3A-D832-4202-AA3D-DBA15FDECABA}" type="pres">
      <dgm:prSet presAssocID="{1AC3FED2-D9A0-4E3D-A8F3-A064E45AA783}" presName="compChildNode" presStyleCnt="0"/>
      <dgm:spPr/>
    </dgm:pt>
    <dgm:pt modelId="{6D3BEFD3-7ECB-4C5F-96B1-97FEC4616B05}" type="pres">
      <dgm:prSet presAssocID="{1AC3FED2-D9A0-4E3D-A8F3-A064E45AA783}" presName="theInnerList" presStyleCnt="0"/>
      <dgm:spPr/>
    </dgm:pt>
    <dgm:pt modelId="{6AB63D7C-EAAC-427B-BEA0-F62C91D7B845}" type="pres">
      <dgm:prSet presAssocID="{7978EA6B-85FA-4486-BDC6-26509985E16C}" presName="childNode" presStyleLbl="node1" presStyleIdx="2" presStyleCnt="5">
        <dgm:presLayoutVars>
          <dgm:bulletEnabled val="1"/>
        </dgm:presLayoutVars>
      </dgm:prSet>
      <dgm:spPr/>
    </dgm:pt>
    <dgm:pt modelId="{8C215DD3-E9C6-4BED-B291-5F4DA4E647FC}" type="pres">
      <dgm:prSet presAssocID="{1AC3FED2-D9A0-4E3D-A8F3-A064E45AA783}" presName="aSpace" presStyleCnt="0"/>
      <dgm:spPr/>
    </dgm:pt>
    <dgm:pt modelId="{945F8C3F-2218-4254-A150-5C95F9AEDBA4}" type="pres">
      <dgm:prSet presAssocID="{07B81AEF-31D3-4FC0-B3B4-9E652F7B8042}" presName="compNode" presStyleCnt="0"/>
      <dgm:spPr/>
    </dgm:pt>
    <dgm:pt modelId="{A06B6341-FAC9-4EB9-A605-6F09475FECD9}" type="pres">
      <dgm:prSet presAssocID="{07B81AEF-31D3-4FC0-B3B4-9E652F7B8042}" presName="aNode" presStyleLbl="bgShp" presStyleIdx="3" presStyleCnt="5"/>
      <dgm:spPr/>
    </dgm:pt>
    <dgm:pt modelId="{454684BF-1630-4CAD-84BB-0F63A9CBE756}" type="pres">
      <dgm:prSet presAssocID="{07B81AEF-31D3-4FC0-B3B4-9E652F7B8042}" presName="textNode" presStyleLbl="bgShp" presStyleIdx="3" presStyleCnt="5"/>
      <dgm:spPr/>
    </dgm:pt>
    <dgm:pt modelId="{2AE9869D-335D-4780-80E9-7DF02E524A59}" type="pres">
      <dgm:prSet presAssocID="{07B81AEF-31D3-4FC0-B3B4-9E652F7B8042}" presName="compChildNode" presStyleCnt="0"/>
      <dgm:spPr/>
    </dgm:pt>
    <dgm:pt modelId="{B66437EE-BDBE-4E15-AE94-676F30086740}" type="pres">
      <dgm:prSet presAssocID="{07B81AEF-31D3-4FC0-B3B4-9E652F7B8042}" presName="theInnerList" presStyleCnt="0"/>
      <dgm:spPr/>
    </dgm:pt>
    <dgm:pt modelId="{B3EA4D15-1AD6-4386-98A0-5FF526017CB4}" type="pres">
      <dgm:prSet presAssocID="{398C384E-4728-4308-A658-D474C56D14AD}" presName="childNode" presStyleLbl="node1" presStyleIdx="3" presStyleCnt="5">
        <dgm:presLayoutVars>
          <dgm:bulletEnabled val="1"/>
        </dgm:presLayoutVars>
      </dgm:prSet>
      <dgm:spPr/>
    </dgm:pt>
    <dgm:pt modelId="{45B3CB3F-4303-4C8A-B5C6-31C80101AEC9}" type="pres">
      <dgm:prSet presAssocID="{07B81AEF-31D3-4FC0-B3B4-9E652F7B8042}" presName="aSpace" presStyleCnt="0"/>
      <dgm:spPr/>
    </dgm:pt>
    <dgm:pt modelId="{30B820CE-7E4D-4A22-8C23-2CCBF12403DF}" type="pres">
      <dgm:prSet presAssocID="{8F6252E6-6411-4B19-BA48-EC43A70A2FAE}" presName="compNode" presStyleCnt="0"/>
      <dgm:spPr/>
    </dgm:pt>
    <dgm:pt modelId="{E4578EB6-37F5-4766-B03E-0F4CBDF4ABC2}" type="pres">
      <dgm:prSet presAssocID="{8F6252E6-6411-4B19-BA48-EC43A70A2FAE}" presName="aNode" presStyleLbl="bgShp" presStyleIdx="4" presStyleCnt="5" custScaleX="136169"/>
      <dgm:spPr/>
    </dgm:pt>
    <dgm:pt modelId="{66011ACF-CDC0-4870-BC3A-B4CF664AEA60}" type="pres">
      <dgm:prSet presAssocID="{8F6252E6-6411-4B19-BA48-EC43A70A2FAE}" presName="textNode" presStyleLbl="bgShp" presStyleIdx="4" presStyleCnt="5"/>
      <dgm:spPr/>
    </dgm:pt>
    <dgm:pt modelId="{4C01FAB1-E271-4FC2-BB4C-A4FD5E2AAECB}" type="pres">
      <dgm:prSet presAssocID="{8F6252E6-6411-4B19-BA48-EC43A70A2FAE}" presName="compChildNode" presStyleCnt="0"/>
      <dgm:spPr/>
    </dgm:pt>
    <dgm:pt modelId="{109EE4F1-E466-4C02-A882-FFCA81601549}" type="pres">
      <dgm:prSet presAssocID="{8F6252E6-6411-4B19-BA48-EC43A70A2FAE}" presName="theInnerList" presStyleCnt="0"/>
      <dgm:spPr/>
    </dgm:pt>
    <dgm:pt modelId="{8377D3C7-E696-484C-835A-7E7C73764FDF}" type="pres">
      <dgm:prSet presAssocID="{947AFA73-A006-4345-A052-BE950B07A8CE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91FCC108-91EF-4568-91C3-0C4CE0CCA4E9}" srcId="{1A2283F2-6D52-45BB-A1D3-9EB0125853CB}" destId="{BB328205-FDF8-479D-A96B-DD3DD7DDE362}" srcOrd="0" destOrd="0" parTransId="{3191E85F-B48F-467D-A09E-82433ECA7F67}" sibTransId="{9FDCDADF-981B-4A8A-85E5-F971FBFFCEE5}"/>
    <dgm:cxn modelId="{A1D6A60A-1610-4EAC-8E51-75C348DEFC7F}" srcId="{1AC3FED2-D9A0-4E3D-A8F3-A064E45AA783}" destId="{7978EA6B-85FA-4486-BDC6-26509985E16C}" srcOrd="0" destOrd="0" parTransId="{C8483318-C729-4F11-B3A7-136B1638F313}" sibTransId="{627590BD-0F81-413D-8BE6-73CE18E1317D}"/>
    <dgm:cxn modelId="{56E5340F-1039-41B1-B1F1-5D15730C5387}" type="presOf" srcId="{1A2283F2-6D52-45BB-A1D3-9EB0125853CB}" destId="{FE167D6B-FC3A-444D-BBCB-6413CC69A496}" srcOrd="1" destOrd="0" presId="urn:microsoft.com/office/officeart/2005/8/layout/lProcess2"/>
    <dgm:cxn modelId="{02318A1E-82F9-4288-8011-9F0C86ED9F90}" type="presOf" srcId="{3C204AD0-3555-4405-936B-219C3B64F054}" destId="{4022DC0D-E121-44F0-B839-94536E4091F1}" srcOrd="0" destOrd="0" presId="urn:microsoft.com/office/officeart/2005/8/layout/lProcess2"/>
    <dgm:cxn modelId="{BAC93728-5AF6-422E-B2E2-00B0FBE3719F}" type="presOf" srcId="{1AC3FED2-D9A0-4E3D-A8F3-A064E45AA783}" destId="{A4D7D2AC-2CB5-4EF7-8881-63118B8C12FE}" srcOrd="0" destOrd="0" presId="urn:microsoft.com/office/officeart/2005/8/layout/lProcess2"/>
    <dgm:cxn modelId="{860E462F-1E57-48F9-AD2B-870B179AD97E}" type="presOf" srcId="{8F6252E6-6411-4B19-BA48-EC43A70A2FAE}" destId="{66011ACF-CDC0-4870-BC3A-B4CF664AEA60}" srcOrd="1" destOrd="0" presId="urn:microsoft.com/office/officeart/2005/8/layout/lProcess2"/>
    <dgm:cxn modelId="{1A455436-E72E-4DF5-B6B3-B9AB18C2EF44}" type="presOf" srcId="{BB328205-FDF8-479D-A96B-DD3DD7DDE362}" destId="{426B3B4E-B0B3-485B-9BC7-0B22FD5E4464}" srcOrd="0" destOrd="0" presId="urn:microsoft.com/office/officeart/2005/8/layout/lProcess2"/>
    <dgm:cxn modelId="{71991F3C-00BB-4001-920A-727B4BB58897}" type="presOf" srcId="{07B81AEF-31D3-4FC0-B3B4-9E652F7B8042}" destId="{A06B6341-FAC9-4EB9-A605-6F09475FECD9}" srcOrd="0" destOrd="0" presId="urn:microsoft.com/office/officeart/2005/8/layout/lProcess2"/>
    <dgm:cxn modelId="{68FF203E-BA30-4B71-8C82-0ED4BC01C629}" srcId="{E7B47B50-CFA6-4EEA-874F-FC7569ABE277}" destId="{8F6252E6-6411-4B19-BA48-EC43A70A2FAE}" srcOrd="4" destOrd="0" parTransId="{74DE969A-C99F-4DC8-9E54-681BC8F798B6}" sibTransId="{02F292DD-8326-44DE-8603-0B68FC96BB7F}"/>
    <dgm:cxn modelId="{AB6CF05F-F901-43FB-BD45-00919225A152}" srcId="{E7B47B50-CFA6-4EEA-874F-FC7569ABE277}" destId="{07B81AEF-31D3-4FC0-B3B4-9E652F7B8042}" srcOrd="3" destOrd="0" parTransId="{AF2B5094-ACD6-4D9D-A211-43E29302354A}" sibTransId="{3916A141-E0F7-4B4C-BC52-0D3C486760C2}"/>
    <dgm:cxn modelId="{9D4DDE70-3AF5-4490-9529-0D2FD4093BB1}" srcId="{8F6252E6-6411-4B19-BA48-EC43A70A2FAE}" destId="{947AFA73-A006-4345-A052-BE950B07A8CE}" srcOrd="0" destOrd="0" parTransId="{3F9B3E70-E14D-428D-984C-E4ABE486A48E}" sibTransId="{0202E930-D606-4412-A91E-C213BF981B77}"/>
    <dgm:cxn modelId="{E4C62071-754A-4A17-89E7-43949B6423E9}" srcId="{E7B47B50-CFA6-4EEA-874F-FC7569ABE277}" destId="{3C204AD0-3555-4405-936B-219C3B64F054}" srcOrd="0" destOrd="0" parTransId="{9FB1BC35-A462-4528-869F-55477C1F0078}" sibTransId="{5C2EE8C4-4497-48F6-A616-EAC50CE754D3}"/>
    <dgm:cxn modelId="{B6C47E51-36CC-4E16-A79B-C7D6F4463CAA}" type="presOf" srcId="{1A2283F2-6D52-45BB-A1D3-9EB0125853CB}" destId="{4C555377-4933-4114-B0EC-B261015EA51C}" srcOrd="0" destOrd="0" presId="urn:microsoft.com/office/officeart/2005/8/layout/lProcess2"/>
    <dgm:cxn modelId="{73E5C67B-340D-4673-ADC4-6EFCE16D77A6}" type="presOf" srcId="{E7B47B50-CFA6-4EEA-874F-FC7569ABE277}" destId="{E565B5A1-0F1C-4F28-92B0-1152F0AE1D63}" srcOrd="0" destOrd="0" presId="urn:microsoft.com/office/officeart/2005/8/layout/lProcess2"/>
    <dgm:cxn modelId="{088C9284-3D17-43EA-BAD3-CB4DD2F3C096}" type="presOf" srcId="{947AFA73-A006-4345-A052-BE950B07A8CE}" destId="{8377D3C7-E696-484C-835A-7E7C73764FDF}" srcOrd="0" destOrd="0" presId="urn:microsoft.com/office/officeart/2005/8/layout/lProcess2"/>
    <dgm:cxn modelId="{5958D68D-3870-471B-8A19-87C0D2B32B9F}" srcId="{07B81AEF-31D3-4FC0-B3B4-9E652F7B8042}" destId="{398C384E-4728-4308-A658-D474C56D14AD}" srcOrd="0" destOrd="0" parTransId="{E89DFAF1-A45F-4018-9C07-AC4F51C04678}" sibTransId="{3AC4DF38-9D3D-4297-955D-968E54D594DB}"/>
    <dgm:cxn modelId="{EDF1F29F-A128-47F2-A4C0-44E494C048CA}" type="presOf" srcId="{8F6252E6-6411-4B19-BA48-EC43A70A2FAE}" destId="{E4578EB6-37F5-4766-B03E-0F4CBDF4ABC2}" srcOrd="0" destOrd="0" presId="urn:microsoft.com/office/officeart/2005/8/layout/lProcess2"/>
    <dgm:cxn modelId="{EE65A5A0-9464-4E71-95FC-2F8214153370}" type="presOf" srcId="{3C204AD0-3555-4405-936B-219C3B64F054}" destId="{408B8C41-F643-46E6-9AFD-C2E2A4991FB1}" srcOrd="1" destOrd="0" presId="urn:microsoft.com/office/officeart/2005/8/layout/lProcess2"/>
    <dgm:cxn modelId="{D57957B0-CA12-48A3-B5FA-A47F416703DB}" srcId="{E7B47B50-CFA6-4EEA-874F-FC7569ABE277}" destId="{1A2283F2-6D52-45BB-A1D3-9EB0125853CB}" srcOrd="1" destOrd="0" parTransId="{EA07393D-C6EE-4C8E-8D1B-B413A2046663}" sibTransId="{F55A8923-CD2A-4BC5-A0DA-70AC5AF8435A}"/>
    <dgm:cxn modelId="{B42038B6-69F5-4B0F-83E0-DD60B867590C}" type="presOf" srcId="{7978EA6B-85FA-4486-BDC6-26509985E16C}" destId="{6AB63D7C-EAAC-427B-BEA0-F62C91D7B845}" srcOrd="0" destOrd="0" presId="urn:microsoft.com/office/officeart/2005/8/layout/lProcess2"/>
    <dgm:cxn modelId="{2D8E37BC-4CDB-40D1-A3D5-93D2629BC46C}" type="presOf" srcId="{1AC3FED2-D9A0-4E3D-A8F3-A064E45AA783}" destId="{ED587E51-6011-4066-BCA7-2A8FD7C867E5}" srcOrd="1" destOrd="0" presId="urn:microsoft.com/office/officeart/2005/8/layout/lProcess2"/>
    <dgm:cxn modelId="{42A99CC1-36F1-458A-AE89-9531F2007233}" type="presOf" srcId="{26F47F8F-AAA4-4C43-8A1F-E0EEEFCA16D3}" destId="{8C8609DF-2BBD-4538-BAE3-9F1F1D3A3364}" srcOrd="0" destOrd="0" presId="urn:microsoft.com/office/officeart/2005/8/layout/lProcess2"/>
    <dgm:cxn modelId="{58142CCD-889C-4427-A0C8-ED64B285403A}" srcId="{E7B47B50-CFA6-4EEA-874F-FC7569ABE277}" destId="{1AC3FED2-D9A0-4E3D-A8F3-A064E45AA783}" srcOrd="2" destOrd="0" parTransId="{6C1E04DF-5D2A-46DE-8E13-6576D81482BF}" sibTransId="{4048A2F9-2089-40C1-8ECD-2FB881E82C1A}"/>
    <dgm:cxn modelId="{86D47EEA-F3CF-42EF-B9BA-5EF7F1B05B22}" type="presOf" srcId="{398C384E-4728-4308-A658-D474C56D14AD}" destId="{B3EA4D15-1AD6-4386-98A0-5FF526017CB4}" srcOrd="0" destOrd="0" presId="urn:microsoft.com/office/officeart/2005/8/layout/lProcess2"/>
    <dgm:cxn modelId="{B859CEF6-E789-4F8B-8213-6D96F98A8E17}" srcId="{3C204AD0-3555-4405-936B-219C3B64F054}" destId="{26F47F8F-AAA4-4C43-8A1F-E0EEEFCA16D3}" srcOrd="0" destOrd="0" parTransId="{6EFB0A6F-C9CA-4335-93B5-050FBA662829}" sibTransId="{F28AFE17-7D0B-43B2-A6D1-0A1F8EED58F9}"/>
    <dgm:cxn modelId="{E2C910FD-697E-4388-97B2-A945F8F984C4}" type="presOf" srcId="{07B81AEF-31D3-4FC0-B3B4-9E652F7B8042}" destId="{454684BF-1630-4CAD-84BB-0F63A9CBE756}" srcOrd="1" destOrd="0" presId="urn:microsoft.com/office/officeart/2005/8/layout/lProcess2"/>
    <dgm:cxn modelId="{7DA780D9-A383-40D4-8636-9E10D8F30798}" type="presParOf" srcId="{E565B5A1-0F1C-4F28-92B0-1152F0AE1D63}" destId="{2EF1AF5F-013A-4932-BE4F-4655E3347FF1}" srcOrd="0" destOrd="0" presId="urn:microsoft.com/office/officeart/2005/8/layout/lProcess2"/>
    <dgm:cxn modelId="{C01E9406-4373-44CD-8125-2087509A4428}" type="presParOf" srcId="{2EF1AF5F-013A-4932-BE4F-4655E3347FF1}" destId="{4022DC0D-E121-44F0-B839-94536E4091F1}" srcOrd="0" destOrd="0" presId="urn:microsoft.com/office/officeart/2005/8/layout/lProcess2"/>
    <dgm:cxn modelId="{EED84177-1908-420B-A0D8-F4043E8DF50B}" type="presParOf" srcId="{2EF1AF5F-013A-4932-BE4F-4655E3347FF1}" destId="{408B8C41-F643-46E6-9AFD-C2E2A4991FB1}" srcOrd="1" destOrd="0" presId="urn:microsoft.com/office/officeart/2005/8/layout/lProcess2"/>
    <dgm:cxn modelId="{B3279BCE-E386-41BB-86D2-013241EC9D31}" type="presParOf" srcId="{2EF1AF5F-013A-4932-BE4F-4655E3347FF1}" destId="{4CA3E19D-6726-42DC-A113-6431966F7173}" srcOrd="2" destOrd="0" presId="urn:microsoft.com/office/officeart/2005/8/layout/lProcess2"/>
    <dgm:cxn modelId="{6253D62D-9875-421B-99CA-07C0A94F0C2E}" type="presParOf" srcId="{4CA3E19D-6726-42DC-A113-6431966F7173}" destId="{BFF7B775-B246-4A9F-A57A-40995821A353}" srcOrd="0" destOrd="0" presId="urn:microsoft.com/office/officeart/2005/8/layout/lProcess2"/>
    <dgm:cxn modelId="{4CB94BEF-E073-4CC5-B43C-446B10DE808C}" type="presParOf" srcId="{BFF7B775-B246-4A9F-A57A-40995821A353}" destId="{8C8609DF-2BBD-4538-BAE3-9F1F1D3A3364}" srcOrd="0" destOrd="0" presId="urn:microsoft.com/office/officeart/2005/8/layout/lProcess2"/>
    <dgm:cxn modelId="{37FE9E89-CBF1-4FCB-833F-B96D1F0B99FB}" type="presParOf" srcId="{E565B5A1-0F1C-4F28-92B0-1152F0AE1D63}" destId="{7F070B36-5292-4EC7-BB82-5AE6A3CA8AC1}" srcOrd="1" destOrd="0" presId="urn:microsoft.com/office/officeart/2005/8/layout/lProcess2"/>
    <dgm:cxn modelId="{5EB20CA7-B612-46C6-BE34-C69595F34971}" type="presParOf" srcId="{E565B5A1-0F1C-4F28-92B0-1152F0AE1D63}" destId="{96797759-5EB6-40F7-81C3-977A7B2C74E4}" srcOrd="2" destOrd="0" presId="urn:microsoft.com/office/officeart/2005/8/layout/lProcess2"/>
    <dgm:cxn modelId="{6FA84CD5-DF7E-4B4C-9F68-0F87F007BB1F}" type="presParOf" srcId="{96797759-5EB6-40F7-81C3-977A7B2C74E4}" destId="{4C555377-4933-4114-B0EC-B261015EA51C}" srcOrd="0" destOrd="0" presId="urn:microsoft.com/office/officeart/2005/8/layout/lProcess2"/>
    <dgm:cxn modelId="{70481405-0ED9-418A-B644-BE5D84221D29}" type="presParOf" srcId="{96797759-5EB6-40F7-81C3-977A7B2C74E4}" destId="{FE167D6B-FC3A-444D-BBCB-6413CC69A496}" srcOrd="1" destOrd="0" presId="urn:microsoft.com/office/officeart/2005/8/layout/lProcess2"/>
    <dgm:cxn modelId="{0078BFF3-600E-4C0F-B8FD-89CD0489BB8D}" type="presParOf" srcId="{96797759-5EB6-40F7-81C3-977A7B2C74E4}" destId="{21CFA2C4-2FDC-4DBC-8CB0-4E8AF4A3276A}" srcOrd="2" destOrd="0" presId="urn:microsoft.com/office/officeart/2005/8/layout/lProcess2"/>
    <dgm:cxn modelId="{6CE2B644-0A99-41D4-8A57-90EF6CE09246}" type="presParOf" srcId="{21CFA2C4-2FDC-4DBC-8CB0-4E8AF4A3276A}" destId="{A42E690B-FF24-4E76-A98E-AF1A3E77C16B}" srcOrd="0" destOrd="0" presId="urn:microsoft.com/office/officeart/2005/8/layout/lProcess2"/>
    <dgm:cxn modelId="{86E9596D-F5D3-47C5-9D56-4C8774CA3145}" type="presParOf" srcId="{A42E690B-FF24-4E76-A98E-AF1A3E77C16B}" destId="{426B3B4E-B0B3-485B-9BC7-0B22FD5E4464}" srcOrd="0" destOrd="0" presId="urn:microsoft.com/office/officeart/2005/8/layout/lProcess2"/>
    <dgm:cxn modelId="{1FA6AE92-B71F-462D-B47D-D7DF42BC9445}" type="presParOf" srcId="{E565B5A1-0F1C-4F28-92B0-1152F0AE1D63}" destId="{BA86EF37-4427-44F0-9F3E-6D7BDCC42A5D}" srcOrd="3" destOrd="0" presId="urn:microsoft.com/office/officeart/2005/8/layout/lProcess2"/>
    <dgm:cxn modelId="{3A555320-4DA7-48F3-AE7C-9DC9795049A9}" type="presParOf" srcId="{E565B5A1-0F1C-4F28-92B0-1152F0AE1D63}" destId="{D31836C6-C073-481A-A996-0C12FF9AF465}" srcOrd="4" destOrd="0" presId="urn:microsoft.com/office/officeart/2005/8/layout/lProcess2"/>
    <dgm:cxn modelId="{EDF4E68C-BB04-4D73-BA5B-39C32728CBF4}" type="presParOf" srcId="{D31836C6-C073-481A-A996-0C12FF9AF465}" destId="{A4D7D2AC-2CB5-4EF7-8881-63118B8C12FE}" srcOrd="0" destOrd="0" presId="urn:microsoft.com/office/officeart/2005/8/layout/lProcess2"/>
    <dgm:cxn modelId="{8687C4BA-5E1F-4C79-B7D8-73F39EF49E57}" type="presParOf" srcId="{D31836C6-C073-481A-A996-0C12FF9AF465}" destId="{ED587E51-6011-4066-BCA7-2A8FD7C867E5}" srcOrd="1" destOrd="0" presId="urn:microsoft.com/office/officeart/2005/8/layout/lProcess2"/>
    <dgm:cxn modelId="{508760D0-AB25-4C80-B117-F07B122CE755}" type="presParOf" srcId="{D31836C6-C073-481A-A996-0C12FF9AF465}" destId="{12E68C3A-D832-4202-AA3D-DBA15FDECABA}" srcOrd="2" destOrd="0" presId="urn:microsoft.com/office/officeart/2005/8/layout/lProcess2"/>
    <dgm:cxn modelId="{D9C92AEA-1E87-4416-99F1-69608B5D4692}" type="presParOf" srcId="{12E68C3A-D832-4202-AA3D-DBA15FDECABA}" destId="{6D3BEFD3-7ECB-4C5F-96B1-97FEC4616B05}" srcOrd="0" destOrd="0" presId="urn:microsoft.com/office/officeart/2005/8/layout/lProcess2"/>
    <dgm:cxn modelId="{151FE265-893C-49C4-836F-9B35B1BB959D}" type="presParOf" srcId="{6D3BEFD3-7ECB-4C5F-96B1-97FEC4616B05}" destId="{6AB63D7C-EAAC-427B-BEA0-F62C91D7B845}" srcOrd="0" destOrd="0" presId="urn:microsoft.com/office/officeart/2005/8/layout/lProcess2"/>
    <dgm:cxn modelId="{B9A1931F-9DB7-4A89-BD2F-2BA5F2C71455}" type="presParOf" srcId="{E565B5A1-0F1C-4F28-92B0-1152F0AE1D63}" destId="{8C215DD3-E9C6-4BED-B291-5F4DA4E647FC}" srcOrd="5" destOrd="0" presId="urn:microsoft.com/office/officeart/2005/8/layout/lProcess2"/>
    <dgm:cxn modelId="{71C8D49D-8829-4ADD-A2BB-E896037C7898}" type="presParOf" srcId="{E565B5A1-0F1C-4F28-92B0-1152F0AE1D63}" destId="{945F8C3F-2218-4254-A150-5C95F9AEDBA4}" srcOrd="6" destOrd="0" presId="urn:microsoft.com/office/officeart/2005/8/layout/lProcess2"/>
    <dgm:cxn modelId="{1C597F8E-FCBB-40DD-8D9F-1C912903DC6A}" type="presParOf" srcId="{945F8C3F-2218-4254-A150-5C95F9AEDBA4}" destId="{A06B6341-FAC9-4EB9-A605-6F09475FECD9}" srcOrd="0" destOrd="0" presId="urn:microsoft.com/office/officeart/2005/8/layout/lProcess2"/>
    <dgm:cxn modelId="{46B05A91-67ED-4669-8373-BCA0EA784CAA}" type="presParOf" srcId="{945F8C3F-2218-4254-A150-5C95F9AEDBA4}" destId="{454684BF-1630-4CAD-84BB-0F63A9CBE756}" srcOrd="1" destOrd="0" presId="urn:microsoft.com/office/officeart/2005/8/layout/lProcess2"/>
    <dgm:cxn modelId="{D01C2534-2227-4C59-A126-B159C5B2A1EF}" type="presParOf" srcId="{945F8C3F-2218-4254-A150-5C95F9AEDBA4}" destId="{2AE9869D-335D-4780-80E9-7DF02E524A59}" srcOrd="2" destOrd="0" presId="urn:microsoft.com/office/officeart/2005/8/layout/lProcess2"/>
    <dgm:cxn modelId="{32A42A7E-05C7-4031-8364-7248E3B9E96C}" type="presParOf" srcId="{2AE9869D-335D-4780-80E9-7DF02E524A59}" destId="{B66437EE-BDBE-4E15-AE94-676F30086740}" srcOrd="0" destOrd="0" presId="urn:microsoft.com/office/officeart/2005/8/layout/lProcess2"/>
    <dgm:cxn modelId="{D5E99144-DF5E-4965-BFF4-E4A1CBDDA891}" type="presParOf" srcId="{B66437EE-BDBE-4E15-AE94-676F30086740}" destId="{B3EA4D15-1AD6-4386-98A0-5FF526017CB4}" srcOrd="0" destOrd="0" presId="urn:microsoft.com/office/officeart/2005/8/layout/lProcess2"/>
    <dgm:cxn modelId="{09AC4F38-0BA0-4C82-801D-6402D388D725}" type="presParOf" srcId="{E565B5A1-0F1C-4F28-92B0-1152F0AE1D63}" destId="{45B3CB3F-4303-4C8A-B5C6-31C80101AEC9}" srcOrd="7" destOrd="0" presId="urn:microsoft.com/office/officeart/2005/8/layout/lProcess2"/>
    <dgm:cxn modelId="{9A5B3AC9-FFC5-471F-B546-B274E98BD088}" type="presParOf" srcId="{E565B5A1-0F1C-4F28-92B0-1152F0AE1D63}" destId="{30B820CE-7E4D-4A22-8C23-2CCBF12403DF}" srcOrd="8" destOrd="0" presId="urn:microsoft.com/office/officeart/2005/8/layout/lProcess2"/>
    <dgm:cxn modelId="{AE19EF1C-8EA3-47AD-9922-E9B5BBFB8AF2}" type="presParOf" srcId="{30B820CE-7E4D-4A22-8C23-2CCBF12403DF}" destId="{E4578EB6-37F5-4766-B03E-0F4CBDF4ABC2}" srcOrd="0" destOrd="0" presId="urn:microsoft.com/office/officeart/2005/8/layout/lProcess2"/>
    <dgm:cxn modelId="{757B48E7-AFEE-4D5A-BCA5-5D1FBFDFB8CC}" type="presParOf" srcId="{30B820CE-7E4D-4A22-8C23-2CCBF12403DF}" destId="{66011ACF-CDC0-4870-BC3A-B4CF664AEA60}" srcOrd="1" destOrd="0" presId="urn:microsoft.com/office/officeart/2005/8/layout/lProcess2"/>
    <dgm:cxn modelId="{1A90FA3A-C23F-4472-95D6-298FFEEF5C7D}" type="presParOf" srcId="{30B820CE-7E4D-4A22-8C23-2CCBF12403DF}" destId="{4C01FAB1-E271-4FC2-BB4C-A4FD5E2AAECB}" srcOrd="2" destOrd="0" presId="urn:microsoft.com/office/officeart/2005/8/layout/lProcess2"/>
    <dgm:cxn modelId="{6425B7E5-2202-4172-99D6-E9B2009BDBC5}" type="presParOf" srcId="{4C01FAB1-E271-4FC2-BB4C-A4FD5E2AAECB}" destId="{109EE4F1-E466-4C02-A882-FFCA81601549}" srcOrd="0" destOrd="0" presId="urn:microsoft.com/office/officeart/2005/8/layout/lProcess2"/>
    <dgm:cxn modelId="{DBC8A302-5AA9-40DD-BF9C-AC8CEFF96FDB}" type="presParOf" srcId="{109EE4F1-E466-4C02-A882-FFCA81601549}" destId="{8377D3C7-E696-484C-835A-7E7C73764FDF}" srcOrd="0" destOrd="0" presId="urn:microsoft.com/office/officeart/2005/8/layout/lProcess2"/>
  </dgm:cxnLst>
  <dgm:bg>
    <a:blipFill dpi="0" rotWithShape="1">
      <a:blip xmlns:r="http://schemas.openxmlformats.org/officeDocument/2006/relationships" r:embed="rId1"/>
      <a:srcRect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E8AC08-E2C5-48DC-9A0F-BFCF622C94E3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125684C-C906-44BE-8C07-652E42CA314E}">
      <dgm:prSet custT="1"/>
      <dgm:spPr>
        <a:solidFill>
          <a:srgbClr val="5BA7E0"/>
        </a:solidFill>
      </dgm:spPr>
      <dgm:t>
        <a:bodyPr/>
        <a:lstStyle/>
        <a:p>
          <a:r>
            <a:rPr lang="it-IT" sz="2800" b="1" i="0" baseline="0" dirty="0">
              <a:latin typeface="Verdana" panose="020B0604030504040204" pitchFamily="34" charset="0"/>
              <a:ea typeface="Verdana" panose="020B0604030504040204" pitchFamily="34" charset="0"/>
            </a:rPr>
            <a:t>1</a:t>
          </a:r>
          <a:endParaRPr lang="it-IT" sz="28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C065218-229F-4588-8FA0-4BF43AAB05FA}" type="parTrans" cxnId="{22DABFC1-10B4-4391-A110-084321523DC4}">
      <dgm:prSet/>
      <dgm:spPr/>
      <dgm:t>
        <a:bodyPr/>
        <a:lstStyle/>
        <a:p>
          <a:endParaRPr lang="it-IT"/>
        </a:p>
      </dgm:t>
    </dgm:pt>
    <dgm:pt modelId="{C0984B3E-7032-42D4-AAF0-7932DCCA6419}" type="sibTrans" cxnId="{22DABFC1-10B4-4391-A110-084321523DC4}">
      <dgm:prSet/>
      <dgm:spPr/>
      <dgm:t>
        <a:bodyPr/>
        <a:lstStyle/>
        <a:p>
          <a:endParaRPr lang="it-IT"/>
        </a:p>
      </dgm:t>
    </dgm:pt>
    <dgm:pt modelId="{8BCE0F9F-8B99-4619-A1B7-FFFD2E09A9F7}">
      <dgm:prSet custT="1"/>
      <dgm:spPr>
        <a:solidFill>
          <a:srgbClr val="A7AAB1"/>
        </a:solidFill>
      </dgm:spPr>
      <dgm:t>
        <a:bodyPr/>
        <a:lstStyle/>
        <a:p>
          <a:r>
            <a:rPr lang="it-IT" sz="2800" b="1" dirty="0">
              <a:latin typeface="Verdana" panose="020B0604030504040204" pitchFamily="34" charset="0"/>
              <a:ea typeface="Verdana" panose="020B0604030504040204" pitchFamily="34" charset="0"/>
            </a:rPr>
            <a:t>2</a:t>
          </a:r>
        </a:p>
      </dgm:t>
    </dgm:pt>
    <dgm:pt modelId="{B96223B0-76CB-43CE-9488-3E4F3B13678F}" type="parTrans" cxnId="{BEF73E90-ED46-4279-9193-DCCF72B3BA79}">
      <dgm:prSet/>
      <dgm:spPr/>
      <dgm:t>
        <a:bodyPr/>
        <a:lstStyle/>
        <a:p>
          <a:endParaRPr lang="it-IT"/>
        </a:p>
      </dgm:t>
    </dgm:pt>
    <dgm:pt modelId="{36461AB5-4304-493E-9CE0-44EA2B1C9B06}" type="sibTrans" cxnId="{BEF73E90-ED46-4279-9193-DCCF72B3BA79}">
      <dgm:prSet/>
      <dgm:spPr/>
      <dgm:t>
        <a:bodyPr/>
        <a:lstStyle/>
        <a:p>
          <a:endParaRPr lang="it-IT"/>
        </a:p>
      </dgm:t>
    </dgm:pt>
    <dgm:pt modelId="{C1C685D7-9CA7-4E6B-8BD8-093949F39032}">
      <dgm:prSet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400" dirty="0">
              <a:solidFill>
                <a:srgbClr val="002E5D"/>
              </a:solidFill>
              <a:latin typeface="Verdana" panose="020B0604030504040204" pitchFamily="34" charset="0"/>
              <a:ea typeface="Verdana" panose="020B0604030504040204" pitchFamily="34" charset="0"/>
            </a:rPr>
            <a:t>Se presente astenopia significativa:</a:t>
          </a:r>
        </a:p>
      </dgm:t>
    </dgm:pt>
    <dgm:pt modelId="{A3C8EAB6-454F-41D2-8ED1-43157C5E1BA7}" type="parTrans" cxnId="{26E8FFBD-C6EB-4B6B-84D2-15F86E6F0DE1}">
      <dgm:prSet/>
      <dgm:spPr/>
      <dgm:t>
        <a:bodyPr/>
        <a:lstStyle/>
        <a:p>
          <a:endParaRPr lang="it-IT"/>
        </a:p>
      </dgm:t>
    </dgm:pt>
    <dgm:pt modelId="{255E99D2-325F-4D7B-9B74-BEE5BD19F6A6}" type="sibTrans" cxnId="{26E8FFBD-C6EB-4B6B-84D2-15F86E6F0DE1}">
      <dgm:prSet/>
      <dgm:spPr/>
      <dgm:t>
        <a:bodyPr/>
        <a:lstStyle/>
        <a:p>
          <a:endParaRPr lang="it-IT"/>
        </a:p>
      </dgm:t>
    </dgm:pt>
    <dgm:pt modelId="{03868315-A071-46FA-967E-360383AC8C0D}">
      <dgm:prSet custT="1"/>
      <dgm:spPr>
        <a:solidFill>
          <a:srgbClr val="FFC000"/>
        </a:solidFill>
      </dgm:spPr>
      <dgm:t>
        <a:bodyPr/>
        <a:lstStyle/>
        <a:p>
          <a:r>
            <a:rPr lang="it-IT" sz="2800" b="1" dirty="0">
              <a:latin typeface="Verdana" panose="020B0604030504040204" pitchFamily="34" charset="0"/>
              <a:ea typeface="Verdana" panose="020B0604030504040204" pitchFamily="34" charset="0"/>
            </a:rPr>
            <a:t>3</a:t>
          </a:r>
        </a:p>
      </dgm:t>
    </dgm:pt>
    <dgm:pt modelId="{64D24A18-8F2C-427B-BE2F-5DCF1AEB93A6}" type="parTrans" cxnId="{6BA8D00F-9A93-4650-A445-CFBFA0F4EBB2}">
      <dgm:prSet/>
      <dgm:spPr/>
      <dgm:t>
        <a:bodyPr/>
        <a:lstStyle/>
        <a:p>
          <a:endParaRPr lang="it-IT"/>
        </a:p>
      </dgm:t>
    </dgm:pt>
    <dgm:pt modelId="{AFF9C474-0AD5-47B3-8851-18A7EF23FEB7}" type="sibTrans" cxnId="{6BA8D00F-9A93-4650-A445-CFBFA0F4EBB2}">
      <dgm:prSet/>
      <dgm:spPr/>
      <dgm:t>
        <a:bodyPr/>
        <a:lstStyle/>
        <a:p>
          <a:endParaRPr lang="it-IT"/>
        </a:p>
      </dgm:t>
    </dgm:pt>
    <dgm:pt modelId="{02377F99-2FCF-4276-94B6-5D5F37508B46}">
      <dgm:prSet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400" dirty="0">
              <a:solidFill>
                <a:srgbClr val="002E5D"/>
              </a:solidFill>
              <a:latin typeface="Verdana" panose="020B0604030504040204" pitchFamily="34" charset="0"/>
              <a:ea typeface="Verdana" panose="020B0604030504040204" pitchFamily="34" charset="0"/>
            </a:rPr>
            <a:t>Se persiste astenopia:</a:t>
          </a:r>
          <a:endParaRPr lang="it-IT" sz="2400" dirty="0">
            <a:solidFill>
              <a:srgbClr val="002E5D"/>
            </a:solidFill>
          </a:endParaRPr>
        </a:p>
      </dgm:t>
    </dgm:pt>
    <dgm:pt modelId="{9C362D1C-F3DC-40B9-A69C-10F5FD154165}" type="parTrans" cxnId="{C8BCC337-CF44-4A22-BC80-631C776EC8A5}">
      <dgm:prSet/>
      <dgm:spPr/>
      <dgm:t>
        <a:bodyPr/>
        <a:lstStyle/>
        <a:p>
          <a:endParaRPr lang="it-IT"/>
        </a:p>
      </dgm:t>
    </dgm:pt>
    <dgm:pt modelId="{07921322-0AC4-44FD-9B13-5509FEC7BC12}" type="sibTrans" cxnId="{C8BCC337-CF44-4A22-BC80-631C776EC8A5}">
      <dgm:prSet/>
      <dgm:spPr/>
      <dgm:t>
        <a:bodyPr/>
        <a:lstStyle/>
        <a:p>
          <a:endParaRPr lang="it-IT"/>
        </a:p>
      </dgm:t>
    </dgm:pt>
    <dgm:pt modelId="{15A14EFE-F110-4851-AC75-413E16C4D7AE}">
      <dgm:prSet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400" dirty="0">
              <a:solidFill>
                <a:srgbClr val="002E5D"/>
              </a:solidFill>
              <a:latin typeface="Verdana" panose="020B0604030504040204" pitchFamily="34" charset="0"/>
              <a:ea typeface="Verdana" panose="020B0604030504040204" pitchFamily="34" charset="0"/>
            </a:rPr>
            <a:t>visita oftalmologica per valutare la prescrizione di eventuale DSCV</a:t>
          </a:r>
          <a:endParaRPr lang="it-IT" sz="2400" dirty="0"/>
        </a:p>
      </dgm:t>
    </dgm:pt>
    <dgm:pt modelId="{25B1401F-8F61-4185-B394-BF2143B764F0}" type="parTrans" cxnId="{627EDFC5-D7BB-48DB-AAA7-627EB26E569B}">
      <dgm:prSet/>
      <dgm:spPr/>
      <dgm:t>
        <a:bodyPr/>
        <a:lstStyle/>
        <a:p>
          <a:endParaRPr lang="it-IT"/>
        </a:p>
      </dgm:t>
    </dgm:pt>
    <dgm:pt modelId="{BDD505D3-55D6-4183-BC0F-14ACFC6DF698}" type="sibTrans" cxnId="{627EDFC5-D7BB-48DB-AAA7-627EB26E569B}">
      <dgm:prSet/>
      <dgm:spPr/>
      <dgm:t>
        <a:bodyPr/>
        <a:lstStyle/>
        <a:p>
          <a:endParaRPr lang="it-IT"/>
        </a:p>
      </dgm:t>
    </dgm:pt>
    <dgm:pt modelId="{4CE71EC0-09CD-46FD-8DE9-461E8A2DA3C7}">
      <dgm:prSet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Wingdings" panose="05000000000000000000" pitchFamily="2" charset="2"/>
            <a:buChar char="§"/>
            <a:tabLst/>
            <a:defRPr/>
          </a:pPr>
          <a:r>
            <a:rPr lang="it-IT" sz="2400" dirty="0">
              <a:solidFill>
                <a:srgbClr val="002E5D"/>
              </a:solidFill>
              <a:latin typeface="Verdana" panose="020B0604030504040204" pitchFamily="34" charset="0"/>
              <a:ea typeface="Verdana" panose="020B0604030504040204" pitchFamily="34" charset="0"/>
            </a:rPr>
            <a:t>sopralluogo postazione di lavoro</a:t>
          </a:r>
        </a:p>
      </dgm:t>
    </dgm:pt>
    <dgm:pt modelId="{CE59607D-AC47-4BFB-B81E-155876FD0C2B}" type="sibTrans" cxnId="{49AD0E51-0FDB-4430-9FB3-267451B64DAA}">
      <dgm:prSet/>
      <dgm:spPr/>
      <dgm:t>
        <a:bodyPr/>
        <a:lstStyle/>
        <a:p>
          <a:endParaRPr lang="it-IT"/>
        </a:p>
      </dgm:t>
    </dgm:pt>
    <dgm:pt modelId="{26FD9CAE-BD88-4D12-B306-CA84200EFD70}" type="parTrans" cxnId="{49AD0E51-0FDB-4430-9FB3-267451B64DAA}">
      <dgm:prSet/>
      <dgm:spPr/>
      <dgm:t>
        <a:bodyPr/>
        <a:lstStyle/>
        <a:p>
          <a:endParaRPr lang="it-IT"/>
        </a:p>
      </dgm:t>
    </dgm:pt>
    <dgm:pt modelId="{00D9337C-E273-4F1C-A4EF-2D3D11AA7066}">
      <dgm:prSet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Wingdings" panose="05000000000000000000" pitchFamily="2" charset="2"/>
            <a:buChar char="§"/>
            <a:tabLst/>
            <a:defRPr/>
          </a:pPr>
          <a:r>
            <a:rPr lang="it-IT" sz="2400" dirty="0">
              <a:solidFill>
                <a:srgbClr val="002E5D"/>
              </a:solidFill>
              <a:latin typeface="Verdana" panose="020B0604030504040204" pitchFamily="34" charset="0"/>
              <a:ea typeface="Verdana" panose="020B0604030504040204" pitchFamily="34" charset="0"/>
            </a:rPr>
            <a:t>eventuali misure correttive</a:t>
          </a:r>
        </a:p>
      </dgm:t>
    </dgm:pt>
    <dgm:pt modelId="{96BC90BB-8794-4360-9A19-BD8EBB47438B}" type="sibTrans" cxnId="{A9BCA98F-66B9-48B4-AB49-424DA1AB416F}">
      <dgm:prSet/>
      <dgm:spPr/>
      <dgm:t>
        <a:bodyPr/>
        <a:lstStyle/>
        <a:p>
          <a:endParaRPr lang="it-IT"/>
        </a:p>
      </dgm:t>
    </dgm:pt>
    <dgm:pt modelId="{8447B7D3-D5A1-43DC-B4FB-BEECBCBF4C86}" type="parTrans" cxnId="{A9BCA98F-66B9-48B4-AB49-424DA1AB416F}">
      <dgm:prSet/>
      <dgm:spPr/>
      <dgm:t>
        <a:bodyPr/>
        <a:lstStyle/>
        <a:p>
          <a:endParaRPr lang="it-IT"/>
        </a:p>
      </dgm:t>
    </dgm:pt>
    <dgm:pt modelId="{5ABE744E-254A-4758-9241-BE0D9A38F3CF}" type="pres">
      <dgm:prSet presAssocID="{67E8AC08-E2C5-48DC-9A0F-BFCF622C94E3}" presName="rootnode" presStyleCnt="0">
        <dgm:presLayoutVars>
          <dgm:chMax/>
          <dgm:chPref/>
          <dgm:dir/>
          <dgm:animLvl val="lvl"/>
        </dgm:presLayoutVars>
      </dgm:prSet>
      <dgm:spPr/>
    </dgm:pt>
    <dgm:pt modelId="{44C07912-35F1-4935-BB13-C2DD1A8E9676}" type="pres">
      <dgm:prSet presAssocID="{B125684C-C906-44BE-8C07-652E42CA314E}" presName="composite" presStyleCnt="0"/>
      <dgm:spPr/>
    </dgm:pt>
    <dgm:pt modelId="{3341CE7D-2A62-482F-95C4-6928B1B8238D}" type="pres">
      <dgm:prSet presAssocID="{B125684C-C906-44BE-8C07-652E42CA314E}" presName="bentUpArrow1" presStyleLbl="alignImgPlace1" presStyleIdx="0" presStyleCnt="2" custScaleX="48035" custScaleY="126577" custLinFactNeighborX="-22026" custLinFactNeighborY="-40809"/>
      <dgm:spPr>
        <a:solidFill>
          <a:srgbClr val="002060"/>
        </a:solidFill>
      </dgm:spPr>
    </dgm:pt>
    <dgm:pt modelId="{D0006968-6EDE-44D6-9DBC-0DACBD7F3E06}" type="pres">
      <dgm:prSet presAssocID="{B125684C-C906-44BE-8C07-652E42CA314E}" presName="ParentText" presStyleLbl="node1" presStyleIdx="0" presStyleCnt="3" custScaleX="50217" custScaleY="68008" custLinFactNeighborX="-28675" custLinFactNeighborY="-33184">
        <dgm:presLayoutVars>
          <dgm:chMax val="1"/>
          <dgm:chPref val="1"/>
          <dgm:bulletEnabled val="1"/>
        </dgm:presLayoutVars>
      </dgm:prSet>
      <dgm:spPr/>
    </dgm:pt>
    <dgm:pt modelId="{F6F59576-F07C-4317-B4DB-A1C7ECC92B9D}" type="pres">
      <dgm:prSet presAssocID="{B125684C-C906-44BE-8C07-652E42CA314E}" presName="ChildText" presStyleLbl="revTx" presStyleIdx="0" presStyleCnt="3" custScaleX="430770" custLinFactNeighborX="83348" custLinFactNeighborY="-43521">
        <dgm:presLayoutVars>
          <dgm:chMax val="0"/>
          <dgm:chPref val="0"/>
          <dgm:bulletEnabled val="1"/>
        </dgm:presLayoutVars>
      </dgm:prSet>
      <dgm:spPr/>
    </dgm:pt>
    <dgm:pt modelId="{1CF5689B-B3B7-43FD-9399-6EF2F026A447}" type="pres">
      <dgm:prSet presAssocID="{C0984B3E-7032-42D4-AAF0-7932DCCA6419}" presName="sibTrans" presStyleCnt="0"/>
      <dgm:spPr/>
    </dgm:pt>
    <dgm:pt modelId="{7166493B-D536-43AD-A6F8-E2DBBF5CE78F}" type="pres">
      <dgm:prSet presAssocID="{8BCE0F9F-8B99-4619-A1B7-FFFD2E09A9F7}" presName="composite" presStyleCnt="0"/>
      <dgm:spPr/>
    </dgm:pt>
    <dgm:pt modelId="{0C337F4E-F41D-429B-825A-A6489A6AC604}" type="pres">
      <dgm:prSet presAssocID="{8BCE0F9F-8B99-4619-A1B7-FFFD2E09A9F7}" presName="bentUpArrow1" presStyleLbl="alignImgPlace1" presStyleIdx="1" presStyleCnt="2" custScaleX="51403" custScaleY="132574" custLinFactX="-107587" custLinFactNeighborX="-200000" custLinFactNeighborY="-11530"/>
      <dgm:spPr>
        <a:solidFill>
          <a:srgbClr val="002060"/>
        </a:solidFill>
      </dgm:spPr>
    </dgm:pt>
    <dgm:pt modelId="{085725F2-A84B-4466-B85B-EE38BC381502}" type="pres">
      <dgm:prSet presAssocID="{8BCE0F9F-8B99-4619-A1B7-FFFD2E09A9F7}" presName="ParentText" presStyleLbl="node1" presStyleIdx="1" presStyleCnt="3" custScaleX="49804" custScaleY="71757" custLinFactX="-100000" custLinFactNeighborX="-125521" custLinFactNeighborY="-14955">
        <dgm:presLayoutVars>
          <dgm:chMax val="1"/>
          <dgm:chPref val="1"/>
          <dgm:bulletEnabled val="1"/>
        </dgm:presLayoutVars>
      </dgm:prSet>
      <dgm:spPr/>
    </dgm:pt>
    <dgm:pt modelId="{A8DD4E2A-201D-45F6-8EC3-1E8A8B7702B9}" type="pres">
      <dgm:prSet presAssocID="{8BCE0F9F-8B99-4619-A1B7-FFFD2E09A9F7}" presName="ChildText" presStyleLbl="revTx" presStyleIdx="1" presStyleCnt="3" custScaleX="706403" custLinFactNeighborX="-28292" custLinFactNeighborY="-18440">
        <dgm:presLayoutVars>
          <dgm:chMax val="0"/>
          <dgm:chPref val="0"/>
          <dgm:bulletEnabled val="1"/>
        </dgm:presLayoutVars>
      </dgm:prSet>
      <dgm:spPr/>
    </dgm:pt>
    <dgm:pt modelId="{176A3998-9DE7-4602-8976-DA2F2D770F2D}" type="pres">
      <dgm:prSet presAssocID="{36461AB5-4304-493E-9CE0-44EA2B1C9B06}" presName="sibTrans" presStyleCnt="0"/>
      <dgm:spPr/>
    </dgm:pt>
    <dgm:pt modelId="{CDEF850F-E62E-4E53-82C5-E9CF25DA5562}" type="pres">
      <dgm:prSet presAssocID="{03868315-A071-46FA-967E-360383AC8C0D}" presName="composite" presStyleCnt="0"/>
      <dgm:spPr/>
    </dgm:pt>
    <dgm:pt modelId="{C8BB2080-B8D1-429D-AFB5-3CA15C51B355}" type="pres">
      <dgm:prSet presAssocID="{03868315-A071-46FA-967E-360383AC8C0D}" presName="ParentText" presStyleLbl="node1" presStyleIdx="2" presStyleCnt="3" custScaleX="51671" custScaleY="73550" custLinFactX="-100000" custLinFactNeighborX="-134957" custLinFactNeighborY="-4708">
        <dgm:presLayoutVars>
          <dgm:chMax val="1"/>
          <dgm:chPref val="1"/>
          <dgm:bulletEnabled val="1"/>
        </dgm:presLayoutVars>
      </dgm:prSet>
      <dgm:spPr/>
    </dgm:pt>
    <dgm:pt modelId="{B77C2FCC-1994-40B6-8D3C-B4A888242AA5}" type="pres">
      <dgm:prSet presAssocID="{03868315-A071-46FA-967E-360383AC8C0D}" presName="FinalChildText" presStyleLbl="revTx" presStyleIdx="2" presStyleCnt="3" custScaleX="484994" custLinFactX="-53718" custLinFactNeighborX="-100000" custLinFactNeighborY="-5129">
        <dgm:presLayoutVars>
          <dgm:chMax val="0"/>
          <dgm:chPref val="0"/>
          <dgm:bulletEnabled val="1"/>
        </dgm:presLayoutVars>
      </dgm:prSet>
      <dgm:spPr/>
    </dgm:pt>
  </dgm:ptLst>
  <dgm:cxnLst>
    <dgm:cxn modelId="{6A646F0D-017E-458E-9DAB-A12C5EF31468}" type="presOf" srcId="{8BCE0F9F-8B99-4619-A1B7-FFFD2E09A9F7}" destId="{085725F2-A84B-4466-B85B-EE38BC381502}" srcOrd="0" destOrd="0" presId="urn:microsoft.com/office/officeart/2005/8/layout/StepDownProcess"/>
    <dgm:cxn modelId="{6BA8D00F-9A93-4650-A445-CFBFA0F4EBB2}" srcId="{67E8AC08-E2C5-48DC-9A0F-BFCF622C94E3}" destId="{03868315-A071-46FA-967E-360383AC8C0D}" srcOrd="2" destOrd="0" parTransId="{64D24A18-8F2C-427B-BE2F-5DCF1AEB93A6}" sibTransId="{AFF9C474-0AD5-47B3-8851-18A7EF23FEB7}"/>
    <dgm:cxn modelId="{117CB21B-D2FC-48E3-8FC4-A86D9AD612C7}" type="presOf" srcId="{02377F99-2FCF-4276-94B6-5D5F37508B46}" destId="{B77C2FCC-1994-40B6-8D3C-B4A888242AA5}" srcOrd="0" destOrd="0" presId="urn:microsoft.com/office/officeart/2005/8/layout/StepDownProcess"/>
    <dgm:cxn modelId="{C8BCC337-CF44-4A22-BC80-631C776EC8A5}" srcId="{03868315-A071-46FA-967E-360383AC8C0D}" destId="{02377F99-2FCF-4276-94B6-5D5F37508B46}" srcOrd="0" destOrd="0" parTransId="{9C362D1C-F3DC-40B9-A69C-10F5FD154165}" sibTransId="{07921322-0AC4-44FD-9B13-5509FEC7BC12}"/>
    <dgm:cxn modelId="{49AD0E51-0FDB-4430-9FB3-267451B64DAA}" srcId="{8BCE0F9F-8B99-4619-A1B7-FFFD2E09A9F7}" destId="{4CE71EC0-09CD-46FD-8DE9-461E8A2DA3C7}" srcOrd="1" destOrd="0" parTransId="{26FD9CAE-BD88-4D12-B306-CA84200EFD70}" sibTransId="{CE59607D-AC47-4BFB-B81E-155876FD0C2B}"/>
    <dgm:cxn modelId="{A9BCA98F-66B9-48B4-AB49-424DA1AB416F}" srcId="{8BCE0F9F-8B99-4619-A1B7-FFFD2E09A9F7}" destId="{00D9337C-E273-4F1C-A4EF-2D3D11AA7066}" srcOrd="2" destOrd="0" parTransId="{8447B7D3-D5A1-43DC-B4FB-BEECBCBF4C86}" sibTransId="{96BC90BB-8794-4360-9A19-BD8EBB47438B}"/>
    <dgm:cxn modelId="{BEF73E90-ED46-4279-9193-DCCF72B3BA79}" srcId="{67E8AC08-E2C5-48DC-9A0F-BFCF622C94E3}" destId="{8BCE0F9F-8B99-4619-A1B7-FFFD2E09A9F7}" srcOrd="1" destOrd="0" parTransId="{B96223B0-76CB-43CE-9488-3E4F3B13678F}" sibTransId="{36461AB5-4304-493E-9CE0-44EA2B1C9B06}"/>
    <dgm:cxn modelId="{CD3A5998-C543-4F00-9B54-9C1BF167E8BF}" type="presOf" srcId="{67E8AC08-E2C5-48DC-9A0F-BFCF622C94E3}" destId="{5ABE744E-254A-4758-9241-BE0D9A38F3CF}" srcOrd="0" destOrd="0" presId="urn:microsoft.com/office/officeart/2005/8/layout/StepDownProcess"/>
    <dgm:cxn modelId="{578298AE-952F-4E47-90D5-E4B2E5C036CC}" type="presOf" srcId="{4CE71EC0-09CD-46FD-8DE9-461E8A2DA3C7}" destId="{A8DD4E2A-201D-45F6-8EC3-1E8A8B7702B9}" srcOrd="0" destOrd="1" presId="urn:microsoft.com/office/officeart/2005/8/layout/StepDownProcess"/>
    <dgm:cxn modelId="{26E8FFBD-C6EB-4B6B-84D2-15F86E6F0DE1}" srcId="{8BCE0F9F-8B99-4619-A1B7-FFFD2E09A9F7}" destId="{C1C685D7-9CA7-4E6B-8BD8-093949F39032}" srcOrd="0" destOrd="0" parTransId="{A3C8EAB6-454F-41D2-8ED1-43157C5E1BA7}" sibTransId="{255E99D2-325F-4D7B-9B74-BEE5BD19F6A6}"/>
    <dgm:cxn modelId="{22DABFC1-10B4-4391-A110-084321523DC4}" srcId="{67E8AC08-E2C5-48DC-9A0F-BFCF622C94E3}" destId="{B125684C-C906-44BE-8C07-652E42CA314E}" srcOrd="0" destOrd="0" parTransId="{5C065218-229F-4588-8FA0-4BF43AAB05FA}" sibTransId="{C0984B3E-7032-42D4-AAF0-7932DCCA6419}"/>
    <dgm:cxn modelId="{627EDFC5-D7BB-48DB-AAA7-627EB26E569B}" srcId="{03868315-A071-46FA-967E-360383AC8C0D}" destId="{15A14EFE-F110-4851-AC75-413E16C4D7AE}" srcOrd="1" destOrd="0" parTransId="{25B1401F-8F61-4185-B394-BF2143B764F0}" sibTransId="{BDD505D3-55D6-4183-BC0F-14ACFC6DF698}"/>
    <dgm:cxn modelId="{44154FC7-676C-472B-861C-FBD44CE78A55}" type="presOf" srcId="{03868315-A071-46FA-967E-360383AC8C0D}" destId="{C8BB2080-B8D1-429D-AFB5-3CA15C51B355}" srcOrd="0" destOrd="0" presId="urn:microsoft.com/office/officeart/2005/8/layout/StepDownProcess"/>
    <dgm:cxn modelId="{E53906CB-8B0B-48C6-ADEE-CE4942FCD9DE}" type="presOf" srcId="{B125684C-C906-44BE-8C07-652E42CA314E}" destId="{D0006968-6EDE-44D6-9DBC-0DACBD7F3E06}" srcOrd="0" destOrd="0" presId="urn:microsoft.com/office/officeart/2005/8/layout/StepDownProcess"/>
    <dgm:cxn modelId="{422ACDE4-71ED-4DB4-8746-B27263EF2A3C}" type="presOf" srcId="{C1C685D7-9CA7-4E6B-8BD8-093949F39032}" destId="{A8DD4E2A-201D-45F6-8EC3-1E8A8B7702B9}" srcOrd="0" destOrd="0" presId="urn:microsoft.com/office/officeart/2005/8/layout/StepDownProcess"/>
    <dgm:cxn modelId="{8978C1F5-42EC-455B-821E-D2245F34A0DE}" type="presOf" srcId="{00D9337C-E273-4F1C-A4EF-2D3D11AA7066}" destId="{A8DD4E2A-201D-45F6-8EC3-1E8A8B7702B9}" srcOrd="0" destOrd="2" presId="urn:microsoft.com/office/officeart/2005/8/layout/StepDownProcess"/>
    <dgm:cxn modelId="{4AED2BFA-61CA-4854-8DA7-7F5B5D913C38}" type="presOf" srcId="{15A14EFE-F110-4851-AC75-413E16C4D7AE}" destId="{B77C2FCC-1994-40B6-8D3C-B4A888242AA5}" srcOrd="0" destOrd="1" presId="urn:microsoft.com/office/officeart/2005/8/layout/StepDownProcess"/>
    <dgm:cxn modelId="{FF139AA6-7758-4D2D-9436-4ED11E397491}" type="presParOf" srcId="{5ABE744E-254A-4758-9241-BE0D9A38F3CF}" destId="{44C07912-35F1-4935-BB13-C2DD1A8E9676}" srcOrd="0" destOrd="0" presId="urn:microsoft.com/office/officeart/2005/8/layout/StepDownProcess"/>
    <dgm:cxn modelId="{06884ABE-00A1-4BDE-A3E2-D3318FE51569}" type="presParOf" srcId="{44C07912-35F1-4935-BB13-C2DD1A8E9676}" destId="{3341CE7D-2A62-482F-95C4-6928B1B8238D}" srcOrd="0" destOrd="0" presId="urn:microsoft.com/office/officeart/2005/8/layout/StepDownProcess"/>
    <dgm:cxn modelId="{94B628AD-2CB6-47F9-AC87-998CCD0BE6BC}" type="presParOf" srcId="{44C07912-35F1-4935-BB13-C2DD1A8E9676}" destId="{D0006968-6EDE-44D6-9DBC-0DACBD7F3E06}" srcOrd="1" destOrd="0" presId="urn:microsoft.com/office/officeart/2005/8/layout/StepDownProcess"/>
    <dgm:cxn modelId="{62C9638D-9606-49CF-A0E7-4D1399D3618E}" type="presParOf" srcId="{44C07912-35F1-4935-BB13-C2DD1A8E9676}" destId="{F6F59576-F07C-4317-B4DB-A1C7ECC92B9D}" srcOrd="2" destOrd="0" presId="urn:microsoft.com/office/officeart/2005/8/layout/StepDownProcess"/>
    <dgm:cxn modelId="{E75867DE-F1D5-448A-A4EB-AF7B75517B17}" type="presParOf" srcId="{5ABE744E-254A-4758-9241-BE0D9A38F3CF}" destId="{1CF5689B-B3B7-43FD-9399-6EF2F026A447}" srcOrd="1" destOrd="0" presId="urn:microsoft.com/office/officeart/2005/8/layout/StepDownProcess"/>
    <dgm:cxn modelId="{52A6C781-0C6F-45A5-BFC7-55A4B702790C}" type="presParOf" srcId="{5ABE744E-254A-4758-9241-BE0D9A38F3CF}" destId="{7166493B-D536-43AD-A6F8-E2DBBF5CE78F}" srcOrd="2" destOrd="0" presId="urn:microsoft.com/office/officeart/2005/8/layout/StepDownProcess"/>
    <dgm:cxn modelId="{BB5DCBD7-A389-444E-9758-BA6C1D0BD873}" type="presParOf" srcId="{7166493B-D536-43AD-A6F8-E2DBBF5CE78F}" destId="{0C337F4E-F41D-429B-825A-A6489A6AC604}" srcOrd="0" destOrd="0" presId="urn:microsoft.com/office/officeart/2005/8/layout/StepDownProcess"/>
    <dgm:cxn modelId="{2E1B61D2-BFEF-47CE-97F9-1E813B1D98FC}" type="presParOf" srcId="{7166493B-D536-43AD-A6F8-E2DBBF5CE78F}" destId="{085725F2-A84B-4466-B85B-EE38BC381502}" srcOrd="1" destOrd="0" presId="urn:microsoft.com/office/officeart/2005/8/layout/StepDownProcess"/>
    <dgm:cxn modelId="{A00A8FFC-7DCE-475B-8DBA-1BF5DBA2A601}" type="presParOf" srcId="{7166493B-D536-43AD-A6F8-E2DBBF5CE78F}" destId="{A8DD4E2A-201D-45F6-8EC3-1E8A8B7702B9}" srcOrd="2" destOrd="0" presId="urn:microsoft.com/office/officeart/2005/8/layout/StepDownProcess"/>
    <dgm:cxn modelId="{9278CAEB-0754-4F4A-9D4F-E81BBB4C8F1A}" type="presParOf" srcId="{5ABE744E-254A-4758-9241-BE0D9A38F3CF}" destId="{176A3998-9DE7-4602-8976-DA2F2D770F2D}" srcOrd="3" destOrd="0" presId="urn:microsoft.com/office/officeart/2005/8/layout/StepDownProcess"/>
    <dgm:cxn modelId="{F8C11AAB-AF8C-4600-BAE1-31912DEC9941}" type="presParOf" srcId="{5ABE744E-254A-4758-9241-BE0D9A38F3CF}" destId="{CDEF850F-E62E-4E53-82C5-E9CF25DA5562}" srcOrd="4" destOrd="0" presId="urn:microsoft.com/office/officeart/2005/8/layout/StepDownProcess"/>
    <dgm:cxn modelId="{602D775F-C5AF-4BFE-AA4A-D0BC0C951693}" type="presParOf" srcId="{CDEF850F-E62E-4E53-82C5-E9CF25DA5562}" destId="{C8BB2080-B8D1-429D-AFB5-3CA15C51B355}" srcOrd="0" destOrd="0" presId="urn:microsoft.com/office/officeart/2005/8/layout/StepDownProcess"/>
    <dgm:cxn modelId="{063A196F-7554-4214-84EC-035EB580EAB4}" type="presParOf" srcId="{CDEF850F-E62E-4E53-82C5-E9CF25DA5562}" destId="{B77C2FCC-1994-40B6-8D3C-B4A888242AA5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2DC0D-E121-44F0-B839-94536E4091F1}">
      <dsp:nvSpPr>
        <dsp:cNvPr id="0" name=""/>
        <dsp:cNvSpPr/>
      </dsp:nvSpPr>
      <dsp:spPr>
        <a:xfrm>
          <a:off x="1970" y="0"/>
          <a:ext cx="1788055" cy="5012179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Inserimento dati </a:t>
          </a:r>
        </a:p>
      </dsp:txBody>
      <dsp:txXfrm>
        <a:off x="1970" y="0"/>
        <a:ext cx="1788055" cy="1503653"/>
      </dsp:txXfrm>
    </dsp:sp>
    <dsp:sp modelId="{8C8609DF-2BBD-4538-BAE3-9F1F1D3A3364}">
      <dsp:nvSpPr>
        <dsp:cNvPr id="0" name=""/>
        <dsp:cNvSpPr/>
      </dsp:nvSpPr>
      <dsp:spPr>
        <a:xfrm>
          <a:off x="180776" y="1503653"/>
          <a:ext cx="1430444" cy="325791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lo sforzo visivo maggiore si esplica nella lettura del documento cartaceo e di ciò si dovrà tenere conto nella organizzazione della postazione di lavoro</a:t>
          </a:r>
        </a:p>
      </dsp:txBody>
      <dsp:txXfrm>
        <a:off x="222672" y="1545549"/>
        <a:ext cx="1346652" cy="3174124"/>
      </dsp:txXfrm>
    </dsp:sp>
    <dsp:sp modelId="{4C555377-4933-4114-B0EC-B261015EA51C}">
      <dsp:nvSpPr>
        <dsp:cNvPr id="0" name=""/>
        <dsp:cNvSpPr/>
      </dsp:nvSpPr>
      <dsp:spPr>
        <a:xfrm>
          <a:off x="1924130" y="0"/>
          <a:ext cx="1788055" cy="5012179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Acquisizione dati</a:t>
          </a:r>
        </a:p>
      </dsp:txBody>
      <dsp:txXfrm>
        <a:off x="1924130" y="0"/>
        <a:ext cx="1788055" cy="1503653"/>
      </dsp:txXfrm>
    </dsp:sp>
    <dsp:sp modelId="{426B3B4E-B0B3-485B-9BC7-0B22FD5E4464}">
      <dsp:nvSpPr>
        <dsp:cNvPr id="0" name=""/>
        <dsp:cNvSpPr/>
      </dsp:nvSpPr>
      <dsp:spPr>
        <a:xfrm>
          <a:off x="2102936" y="1503653"/>
          <a:ext cx="1430444" cy="325791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l’osservazione dello schermo richiede il maggior impegno visivo ed il ritmo di lavoro viene classificato come medio</a:t>
          </a:r>
        </a:p>
      </dsp:txBody>
      <dsp:txXfrm>
        <a:off x="2144832" y="1545549"/>
        <a:ext cx="1346652" cy="3174124"/>
      </dsp:txXfrm>
    </dsp:sp>
    <dsp:sp modelId="{A4D7D2AC-2CB5-4EF7-8881-63118B8C12FE}">
      <dsp:nvSpPr>
        <dsp:cNvPr id="0" name=""/>
        <dsp:cNvSpPr/>
      </dsp:nvSpPr>
      <dsp:spPr>
        <a:xfrm>
          <a:off x="3846290" y="0"/>
          <a:ext cx="2368119" cy="5012179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Comunicazione interattiva</a:t>
          </a:r>
        </a:p>
      </dsp:txBody>
      <dsp:txXfrm>
        <a:off x="3846290" y="0"/>
        <a:ext cx="2368119" cy="1503653"/>
      </dsp:txXfrm>
    </dsp:sp>
    <dsp:sp modelId="{6AB63D7C-EAAC-427B-BEA0-F62C91D7B845}">
      <dsp:nvSpPr>
        <dsp:cNvPr id="0" name=""/>
        <dsp:cNvSpPr/>
      </dsp:nvSpPr>
      <dsp:spPr>
        <a:xfrm>
          <a:off x="4315128" y="1503653"/>
          <a:ext cx="1430444" cy="325791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prevede compiti di acquisizione ed inserimento dati in forma intermittente, con maggiore sforzo nella visione dello schermo;</a:t>
          </a:r>
        </a:p>
      </dsp:txBody>
      <dsp:txXfrm>
        <a:off x="4357024" y="1545549"/>
        <a:ext cx="1346652" cy="3174124"/>
      </dsp:txXfrm>
    </dsp:sp>
    <dsp:sp modelId="{A06B6341-FAC9-4EB9-A605-6F09475FECD9}">
      <dsp:nvSpPr>
        <dsp:cNvPr id="0" name=""/>
        <dsp:cNvSpPr/>
      </dsp:nvSpPr>
      <dsp:spPr>
        <a:xfrm>
          <a:off x="6348514" y="0"/>
          <a:ext cx="1788055" cy="5012179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Word processing </a:t>
          </a:r>
        </a:p>
      </dsp:txBody>
      <dsp:txXfrm>
        <a:off x="6348514" y="0"/>
        <a:ext cx="1788055" cy="1503653"/>
      </dsp:txXfrm>
    </dsp:sp>
    <dsp:sp modelId="{B3EA4D15-1AD6-4386-98A0-5FF526017CB4}">
      <dsp:nvSpPr>
        <dsp:cNvPr id="0" name=""/>
        <dsp:cNvSpPr/>
      </dsp:nvSpPr>
      <dsp:spPr>
        <a:xfrm>
          <a:off x="6527319" y="1503653"/>
          <a:ext cx="1430444" cy="325791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la frequenza di battitura è elevata, le interruzioni sono limitate e l’impegno visivo è sia verso il materiale cartaceo che verso lo schermo</a:t>
          </a:r>
        </a:p>
      </dsp:txBody>
      <dsp:txXfrm>
        <a:off x="6569215" y="1545549"/>
        <a:ext cx="1346652" cy="3174124"/>
      </dsp:txXfrm>
    </dsp:sp>
    <dsp:sp modelId="{E4578EB6-37F5-4766-B03E-0F4CBDF4ABC2}">
      <dsp:nvSpPr>
        <dsp:cNvPr id="0" name=""/>
        <dsp:cNvSpPr/>
      </dsp:nvSpPr>
      <dsp:spPr>
        <a:xfrm>
          <a:off x="8270674" y="0"/>
          <a:ext cx="2434777" cy="5012179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Programmazione, progettazione assistita, controllo di sistemi produttivi mediante computer</a:t>
          </a:r>
        </a:p>
      </dsp:txBody>
      <dsp:txXfrm>
        <a:off x="8270674" y="0"/>
        <a:ext cx="2434777" cy="1503653"/>
      </dsp:txXfrm>
    </dsp:sp>
    <dsp:sp modelId="{8377D3C7-E696-484C-835A-7E7C73764FDF}">
      <dsp:nvSpPr>
        <dsp:cNvPr id="0" name=""/>
        <dsp:cNvSpPr/>
      </dsp:nvSpPr>
      <dsp:spPr>
        <a:xfrm>
          <a:off x="8772841" y="1503653"/>
          <a:ext cx="1430444" cy="325791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il tempo di utilizzo del PC è variabile, interruzioni frequenti alternate a lunghi periodi di continuità di esposizione sempre gestite dall’operatore</a:t>
          </a:r>
        </a:p>
      </dsp:txBody>
      <dsp:txXfrm>
        <a:off x="8814737" y="1545549"/>
        <a:ext cx="1346652" cy="31741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41CE7D-2A62-482F-95C4-6928B1B8238D}">
      <dsp:nvSpPr>
        <dsp:cNvPr id="0" name=""/>
        <dsp:cNvSpPr/>
      </dsp:nvSpPr>
      <dsp:spPr>
        <a:xfrm rot="5400000">
          <a:off x="287802" y="1545410"/>
          <a:ext cx="1591295" cy="68750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06968-6EDE-44D6-9DBC-0DACBD7F3E06}">
      <dsp:nvSpPr>
        <dsp:cNvPr id="0" name=""/>
        <dsp:cNvSpPr/>
      </dsp:nvSpPr>
      <dsp:spPr>
        <a:xfrm>
          <a:off x="356962" y="38353"/>
          <a:ext cx="1062764" cy="1007451"/>
        </a:xfrm>
        <a:prstGeom prst="roundRect">
          <a:avLst>
            <a:gd name="adj" fmla="val 16670"/>
          </a:avLst>
        </a:prstGeom>
        <a:solidFill>
          <a:srgbClr val="5BA7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i="0" kern="1200" baseline="0" dirty="0">
              <a:latin typeface="Verdana" panose="020B0604030504040204" pitchFamily="34" charset="0"/>
              <a:ea typeface="Verdana" panose="020B0604030504040204" pitchFamily="34" charset="0"/>
            </a:rPr>
            <a:t>1</a:t>
          </a:r>
          <a:endParaRPr lang="it-IT" sz="28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06151" y="87542"/>
        <a:ext cx="964386" cy="909073"/>
      </dsp:txXfrm>
    </dsp:sp>
    <dsp:sp modelId="{F6F59576-F07C-4317-B4DB-A1C7ECC92B9D}">
      <dsp:nvSpPr>
        <dsp:cNvPr id="0" name=""/>
        <dsp:cNvSpPr/>
      </dsp:nvSpPr>
      <dsp:spPr>
        <a:xfrm>
          <a:off x="1290643" y="0"/>
          <a:ext cx="6630529" cy="1197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337F4E-F41D-429B-825A-A6489A6AC604}">
      <dsp:nvSpPr>
        <dsp:cNvPr id="0" name=""/>
        <dsp:cNvSpPr/>
      </dsp:nvSpPr>
      <dsp:spPr>
        <a:xfrm rot="5400000">
          <a:off x="1466976" y="3579244"/>
          <a:ext cx="1666688" cy="73570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5725F2-A84B-4466-B85B-EE38BC381502}">
      <dsp:nvSpPr>
        <dsp:cNvPr id="0" name=""/>
        <dsp:cNvSpPr/>
      </dsp:nvSpPr>
      <dsp:spPr>
        <a:xfrm>
          <a:off x="1499357" y="1970472"/>
          <a:ext cx="1054024" cy="1062988"/>
        </a:xfrm>
        <a:prstGeom prst="roundRect">
          <a:avLst>
            <a:gd name="adj" fmla="val 16670"/>
          </a:avLst>
        </a:prstGeom>
        <a:solidFill>
          <a:srgbClr val="A7AAB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latin typeface="Verdana" panose="020B0604030504040204" pitchFamily="34" charset="0"/>
              <a:ea typeface="Verdana" panose="020B0604030504040204" pitchFamily="34" charset="0"/>
            </a:rPr>
            <a:t>2</a:t>
          </a:r>
        </a:p>
      </dsp:txBody>
      <dsp:txXfrm>
        <a:off x="1550819" y="2021934"/>
        <a:ext cx="951100" cy="960064"/>
      </dsp:txXfrm>
    </dsp:sp>
    <dsp:sp modelId="{A8DD4E2A-201D-45F6-8EC3-1E8A8B7702B9}">
      <dsp:nvSpPr>
        <dsp:cNvPr id="0" name=""/>
        <dsp:cNvSpPr/>
      </dsp:nvSpPr>
      <dsp:spPr>
        <a:xfrm>
          <a:off x="2754904" y="1903317"/>
          <a:ext cx="10873147" cy="1197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400" kern="1200" dirty="0">
              <a:solidFill>
                <a:srgbClr val="002E5D"/>
              </a:solidFill>
              <a:latin typeface="Verdana" panose="020B0604030504040204" pitchFamily="34" charset="0"/>
              <a:ea typeface="Verdana" panose="020B0604030504040204" pitchFamily="34" charset="0"/>
            </a:rPr>
            <a:t>Se presente astenopia significativa: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Wingdings" panose="05000000000000000000" pitchFamily="2" charset="2"/>
            <a:buChar char="§"/>
            <a:tabLst/>
            <a:defRPr/>
          </a:pPr>
          <a:r>
            <a:rPr lang="it-IT" sz="2400" kern="1200" dirty="0">
              <a:solidFill>
                <a:srgbClr val="002E5D"/>
              </a:solidFill>
              <a:latin typeface="Verdana" panose="020B0604030504040204" pitchFamily="34" charset="0"/>
              <a:ea typeface="Verdana" panose="020B0604030504040204" pitchFamily="34" charset="0"/>
            </a:rPr>
            <a:t>sopralluogo postazione di lavoro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Wingdings" panose="05000000000000000000" pitchFamily="2" charset="2"/>
            <a:buChar char="§"/>
            <a:tabLst/>
            <a:defRPr/>
          </a:pPr>
          <a:r>
            <a:rPr lang="it-IT" sz="2400" kern="1200" dirty="0">
              <a:solidFill>
                <a:srgbClr val="002E5D"/>
              </a:solidFill>
              <a:latin typeface="Verdana" panose="020B0604030504040204" pitchFamily="34" charset="0"/>
              <a:ea typeface="Verdana" panose="020B0604030504040204" pitchFamily="34" charset="0"/>
            </a:rPr>
            <a:t>eventuali misure correttive</a:t>
          </a:r>
        </a:p>
      </dsp:txBody>
      <dsp:txXfrm>
        <a:off x="2754904" y="1903317"/>
        <a:ext cx="10873147" cy="1197310"/>
      </dsp:txXfrm>
    </dsp:sp>
    <dsp:sp modelId="{C8BB2080-B8D1-429D-AFB5-3CA15C51B355}">
      <dsp:nvSpPr>
        <dsp:cNvPr id="0" name=""/>
        <dsp:cNvSpPr/>
      </dsp:nvSpPr>
      <dsp:spPr>
        <a:xfrm>
          <a:off x="2758562" y="3836531"/>
          <a:ext cx="1093536" cy="1089549"/>
        </a:xfrm>
        <a:prstGeom prst="roundRect">
          <a:avLst>
            <a:gd name="adj" fmla="val 1667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latin typeface="Verdana" panose="020B0604030504040204" pitchFamily="34" charset="0"/>
              <a:ea typeface="Verdana" panose="020B0604030504040204" pitchFamily="34" charset="0"/>
            </a:rPr>
            <a:t>3</a:t>
          </a:r>
        </a:p>
      </dsp:txBody>
      <dsp:txXfrm>
        <a:off x="2811759" y="3889728"/>
        <a:ext cx="987142" cy="983155"/>
      </dsp:txXfrm>
    </dsp:sp>
    <dsp:sp modelId="{B77C2FCC-1994-40B6-8D3C-B4A888242AA5}">
      <dsp:nvSpPr>
        <dsp:cNvPr id="0" name=""/>
        <dsp:cNvSpPr/>
      </dsp:nvSpPr>
      <dsp:spPr>
        <a:xfrm>
          <a:off x="4006966" y="3790235"/>
          <a:ext cx="7465159" cy="1197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400" kern="1200" dirty="0">
              <a:solidFill>
                <a:srgbClr val="002E5D"/>
              </a:solidFill>
              <a:latin typeface="Verdana" panose="020B0604030504040204" pitchFamily="34" charset="0"/>
              <a:ea typeface="Verdana" panose="020B0604030504040204" pitchFamily="34" charset="0"/>
            </a:rPr>
            <a:t>Se persiste astenopia:</a:t>
          </a:r>
          <a:endParaRPr lang="it-IT" sz="2400" kern="1200" dirty="0">
            <a:solidFill>
              <a:srgbClr val="002E5D"/>
            </a:solidFill>
          </a:endParaRP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400" kern="1200" dirty="0">
              <a:solidFill>
                <a:srgbClr val="002E5D"/>
              </a:solidFill>
              <a:latin typeface="Verdana" panose="020B0604030504040204" pitchFamily="34" charset="0"/>
              <a:ea typeface="Verdana" panose="020B0604030504040204" pitchFamily="34" charset="0"/>
            </a:rPr>
            <a:t>visita oftalmologica per valutare la prescrizione di eventuale DSCV</a:t>
          </a:r>
          <a:endParaRPr lang="it-IT" sz="2400" kern="1200" dirty="0"/>
        </a:p>
      </dsp:txBody>
      <dsp:txXfrm>
        <a:off x="4006966" y="3790235"/>
        <a:ext cx="7465159" cy="1197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98360-EFA8-8740-9205-F2DE5D87A57F}" type="datetimeFigureOut">
              <a:rPr lang="it-IT" smtClean="0"/>
              <a:t>11/03/2024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815B1-83EA-5F46-B656-3F7E598525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2594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10EB5-FA97-DC43-A6DA-0CA467BEC713}" type="datetimeFigureOut">
              <a:rPr lang="it-IT" smtClean="0"/>
              <a:t>11/03/2024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D1E99-8043-5948-A89D-DB9C18D4E1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50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D1E99-8043-5948-A89D-DB9C18D4E1C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8640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D1E99-8043-5948-A89D-DB9C18D4E1C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82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D1E99-8043-5948-A89D-DB9C18D4E1C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228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D1E99-8043-5948-A89D-DB9C18D4E1C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598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D1E99-8043-5948-A89D-DB9C18D4E1C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614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D1E99-8043-5948-A89D-DB9C18D4E1C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053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D1E99-8043-5948-A89D-DB9C18D4E1C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4624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D1E99-8043-5948-A89D-DB9C18D4E1C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1917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D1E99-8043-5948-A89D-DB9C18D4E1C8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641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D1E99-8043-5948-A89D-DB9C18D4E1C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7034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D1E99-8043-5948-A89D-DB9C18D4E1C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530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D1E99-8043-5948-A89D-DB9C18D4E1C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58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D1E99-8043-5948-A89D-DB9C18D4E1C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591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D1E99-8043-5948-A89D-DB9C18D4E1C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530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8" name="Rettangolo 7"/>
          <p:cNvSpPr/>
          <p:nvPr userDrawn="1"/>
        </p:nvSpPr>
        <p:spPr>
          <a:xfrm>
            <a:off x="1290754" y="1903863"/>
            <a:ext cx="1445135" cy="3082959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8544" cy="20784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IL TITOLO DELLA PRESENTAZIONE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il relatore</a:t>
            </a:r>
          </a:p>
        </p:txBody>
      </p:sp>
      <p:sp>
        <p:nvSpPr>
          <p:cNvPr id="10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luogo e data</a:t>
            </a:r>
          </a:p>
        </p:txBody>
      </p:sp>
    </p:spTree>
    <p:extLst>
      <p:ext uri="{BB962C8B-B14F-4D97-AF65-F5344CB8AC3E}">
        <p14:creationId xmlns:p14="http://schemas.microsoft.com/office/powerpoint/2010/main" val="980629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 hasCustomPrompt="1"/>
          </p:nvPr>
        </p:nvSpPr>
        <p:spPr>
          <a:xfrm>
            <a:off x="470877" y="251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TITOLO SLIDE</a:t>
            </a:r>
            <a:br>
              <a:rPr lang="it-IT" dirty="0"/>
            </a:br>
            <a:r>
              <a:rPr lang="it-IT" dirty="0"/>
              <a:t>Sottotitolo slide</a:t>
            </a:r>
          </a:p>
        </p:txBody>
      </p:sp>
      <p:sp>
        <p:nvSpPr>
          <p:cNvPr id="5" name="Rettangolo 4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data 2"/>
          <p:cNvSpPr>
            <a:spLocks noGrp="1"/>
          </p:cNvSpPr>
          <p:nvPr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t>11/03/2024</a:t>
            </a:fld>
            <a:endParaRPr lang="it-IT" dirty="0"/>
          </a:p>
        </p:txBody>
      </p:sp>
      <p:sp>
        <p:nvSpPr>
          <p:cNvPr id="13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4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5" name="Segnaposto testo 4"/>
          <p:cNvSpPr>
            <a:spLocks noGrp="1"/>
          </p:cNvSpPr>
          <p:nvPr>
            <p:ph type="body" sz="quarter" idx="14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INSERIRE IL TITOLO DELLA PRESENTAZIONE</a:t>
            </a:r>
          </a:p>
        </p:txBody>
      </p:sp>
      <p:sp>
        <p:nvSpPr>
          <p:cNvPr id="18" name="Segnaposto contenuto 2"/>
          <p:cNvSpPr>
            <a:spLocks noGrp="1"/>
          </p:cNvSpPr>
          <p:nvPr>
            <p:ph idx="1"/>
          </p:nvPr>
        </p:nvSpPr>
        <p:spPr>
          <a:xfrm>
            <a:off x="458265" y="1100410"/>
            <a:ext cx="5545244" cy="40644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34000"/>
              </a:lnSpc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8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6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4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2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9" name="Segnaposto contenuto 2"/>
          <p:cNvSpPr>
            <a:spLocks noGrp="1"/>
          </p:cNvSpPr>
          <p:nvPr>
            <p:ph idx="15"/>
          </p:nvPr>
        </p:nvSpPr>
        <p:spPr>
          <a:xfrm>
            <a:off x="6186927" y="1100410"/>
            <a:ext cx="5545244" cy="40644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34000"/>
              </a:lnSpc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6" name="Rettangolo 15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0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e 1">
    <p:bg>
      <p:bgPr>
        <a:solidFill>
          <a:srgbClr val="284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 hasCustomPrompt="1"/>
          </p:nvPr>
        </p:nvSpPr>
        <p:spPr>
          <a:xfrm>
            <a:off x="470877" y="3299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TITOLO SEZIONE</a:t>
            </a:r>
            <a:br>
              <a:rPr lang="it-IT" dirty="0"/>
            </a:br>
            <a:r>
              <a:rPr lang="it-IT" dirty="0"/>
              <a:t>Sottotitolo sezione</a:t>
            </a:r>
          </a:p>
        </p:txBody>
      </p:sp>
    </p:spTree>
    <p:extLst>
      <p:ext uri="{BB962C8B-B14F-4D97-AF65-F5344CB8AC3E}">
        <p14:creationId xmlns:p14="http://schemas.microsoft.com/office/powerpoint/2010/main" val="604250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e 2">
    <p:bg>
      <p:bgPr>
        <a:solidFill>
          <a:srgbClr val="D9D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 hasCustomPrompt="1"/>
          </p:nvPr>
        </p:nvSpPr>
        <p:spPr>
          <a:xfrm>
            <a:off x="470877" y="3299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TITOLO SEZIONE</a:t>
            </a:r>
            <a:br>
              <a:rPr lang="it-IT" dirty="0"/>
            </a:br>
            <a:r>
              <a:rPr lang="it-IT" dirty="0"/>
              <a:t>Sottotitolo sezione</a:t>
            </a:r>
          </a:p>
        </p:txBody>
      </p:sp>
    </p:spTree>
    <p:extLst>
      <p:ext uri="{BB962C8B-B14F-4D97-AF65-F5344CB8AC3E}">
        <p14:creationId xmlns:p14="http://schemas.microsoft.com/office/powerpoint/2010/main" val="338920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data 2"/>
          <p:cNvSpPr>
            <a:spLocks noGrp="1"/>
          </p:cNvSpPr>
          <p:nvPr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pPr/>
              <a:t>11/03/2024</a:t>
            </a:fld>
            <a:endParaRPr lang="it-IT" dirty="0"/>
          </a:p>
        </p:txBody>
      </p:sp>
      <p:sp>
        <p:nvSpPr>
          <p:cNvPr id="13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4" name="Segnaposto contenuto 11"/>
          <p:cNvSpPr>
            <a:spLocks noGrp="1"/>
          </p:cNvSpPr>
          <p:nvPr>
            <p:ph sz="quarter" idx="14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5" name="Segnaposto testo 4"/>
          <p:cNvSpPr>
            <a:spLocks noGrp="1"/>
          </p:cNvSpPr>
          <p:nvPr>
            <p:ph type="body" sz="quarter" idx="15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/>
              <a:t>FARE CLIC PER INSERIRE </a:t>
            </a:r>
            <a:r>
              <a:rPr lang="it-IT" dirty="0"/>
              <a:t>IL TITOLO DELLA PRESENTAZIONE</a:t>
            </a:r>
          </a:p>
        </p:txBody>
      </p:sp>
      <p:sp>
        <p:nvSpPr>
          <p:cNvPr id="16" name="Rettangolo 15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09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egnaposto data 2"/>
          <p:cNvSpPr>
            <a:spLocks noGrp="1"/>
          </p:cNvSpPr>
          <p:nvPr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t>11/03/2024</a:t>
            </a:fld>
            <a:endParaRPr lang="it-IT" dirty="0"/>
          </a:p>
        </p:txBody>
      </p:sp>
      <p:sp>
        <p:nvSpPr>
          <p:cNvPr id="21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2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23" name="Segnaposto testo 4"/>
          <p:cNvSpPr>
            <a:spLocks noGrp="1"/>
          </p:cNvSpPr>
          <p:nvPr>
            <p:ph type="body" sz="quarter" idx="14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INSERIRE IL TITOLO DELLA PRESENTAZIONE</a:t>
            </a:r>
          </a:p>
        </p:txBody>
      </p:sp>
      <p:sp>
        <p:nvSpPr>
          <p:cNvPr id="10" name="Rettangolo 9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84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 userDrawn="1"/>
        </p:nvSpPr>
        <p:spPr>
          <a:xfrm>
            <a:off x="0" y="3446585"/>
            <a:ext cx="12192000" cy="3411415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 userDrawn="1"/>
        </p:nvSpPr>
        <p:spPr>
          <a:xfrm>
            <a:off x="1290754" y="1903864"/>
            <a:ext cx="1445135" cy="308295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8544" cy="207840"/>
          </a:xfrm>
          <a:prstGeom prst="rect">
            <a:avLst/>
          </a:prstGeom>
        </p:spPr>
      </p:pic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IL TITOLO DELLA PRESENTAZIONE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il relatore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luogo e data</a:t>
            </a:r>
          </a:p>
        </p:txBody>
      </p:sp>
    </p:spTree>
    <p:extLst>
      <p:ext uri="{BB962C8B-B14F-4D97-AF65-F5344CB8AC3E}">
        <p14:creationId xmlns:p14="http://schemas.microsoft.com/office/powerpoint/2010/main" val="143653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 userDrawn="1"/>
        </p:nvSpPr>
        <p:spPr>
          <a:xfrm>
            <a:off x="0" y="3446585"/>
            <a:ext cx="12192000" cy="3411415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IL TITOLO DELLA PRESENTAZIONE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1290754" y="1910258"/>
            <a:ext cx="1445135" cy="308295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il relatore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luogo e data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8544" cy="2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8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8" name="Rettangolo 7"/>
          <p:cNvSpPr/>
          <p:nvPr userDrawn="1"/>
        </p:nvSpPr>
        <p:spPr>
          <a:xfrm>
            <a:off x="1290754" y="1903863"/>
            <a:ext cx="1445135" cy="3082959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IL TITOLO DELLA PRESENTAZIONE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il relatore</a:t>
            </a:r>
          </a:p>
        </p:txBody>
      </p:sp>
      <p:sp>
        <p:nvSpPr>
          <p:cNvPr id="10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luogo e data</a:t>
            </a:r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6490" cy="3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8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 userDrawn="1"/>
        </p:nvSpPr>
        <p:spPr>
          <a:xfrm>
            <a:off x="0" y="3446585"/>
            <a:ext cx="12192000" cy="3411415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 userDrawn="1"/>
        </p:nvSpPr>
        <p:spPr>
          <a:xfrm>
            <a:off x="1290754" y="1903864"/>
            <a:ext cx="1445135" cy="308295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IL TITOLO DELLA PRESENTAZIONE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il relatore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luogo e data</a:t>
            </a: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6490" cy="3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8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 userDrawn="1"/>
        </p:nvSpPr>
        <p:spPr>
          <a:xfrm>
            <a:off x="0" y="3446585"/>
            <a:ext cx="12192000" cy="3411415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IL TITOLO DELLA PRESENTAZIONE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il relatore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luogo e data</a:t>
            </a:r>
          </a:p>
        </p:txBody>
      </p:sp>
      <p:sp>
        <p:nvSpPr>
          <p:cNvPr id="10" name="Rettangolo 9"/>
          <p:cNvSpPr/>
          <p:nvPr userDrawn="1"/>
        </p:nvSpPr>
        <p:spPr>
          <a:xfrm>
            <a:off x="1290754" y="1903864"/>
            <a:ext cx="1445135" cy="308295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6490" cy="3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16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 userDrawn="1">
            <p:ph type="title" hasCustomPrompt="1"/>
          </p:nvPr>
        </p:nvSpPr>
        <p:spPr>
          <a:xfrm>
            <a:off x="470877" y="251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TITOLO SLIDE</a:t>
            </a:r>
            <a:br>
              <a:rPr lang="it-IT" dirty="0"/>
            </a:br>
            <a:r>
              <a:rPr lang="it-IT" dirty="0"/>
              <a:t>Sottotitolo slide</a:t>
            </a:r>
          </a:p>
        </p:txBody>
      </p:sp>
      <p:sp>
        <p:nvSpPr>
          <p:cNvPr id="3" name="Segnaposto contenuto 2"/>
          <p:cNvSpPr>
            <a:spLocks noGrp="1"/>
          </p:cNvSpPr>
          <p:nvPr userDrawn="1">
            <p:ph idx="1"/>
          </p:nvPr>
        </p:nvSpPr>
        <p:spPr>
          <a:xfrm>
            <a:off x="458265" y="1100410"/>
            <a:ext cx="11261294" cy="4055789"/>
          </a:xfrm>
        </p:spPr>
        <p:txBody>
          <a:bodyPr lIns="0" tIns="0" rIns="0" bIns="0">
            <a:noAutofit/>
          </a:bodyPr>
          <a:lstStyle>
            <a:lvl1pPr>
              <a:lnSpc>
                <a:spcPct val="134000"/>
              </a:lnSpc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lnSpc>
                <a:spcPct val="134000"/>
              </a:lnSpc>
              <a:defRPr sz="14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lnSpc>
                <a:spcPct val="134000"/>
              </a:lnSpc>
              <a:defRPr sz="1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lnSpc>
                <a:spcPct val="134000"/>
              </a:lnSpc>
              <a:defRPr sz="1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lnSpc>
                <a:spcPct val="134000"/>
              </a:lnSpc>
              <a:defRPr sz="10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17" name="Segnaposto data 2"/>
          <p:cNvSpPr>
            <a:spLocks noGrp="1"/>
          </p:cNvSpPr>
          <p:nvPr userDrawn="1"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pPr/>
              <a:t>11/03/2024</a:t>
            </a:fld>
            <a:endParaRPr lang="it-IT" dirty="0"/>
          </a:p>
        </p:txBody>
      </p:sp>
      <p:sp>
        <p:nvSpPr>
          <p:cNvPr id="18" name="Segnaposto numero diapositiva 4"/>
          <p:cNvSpPr>
            <a:spLocks noGrp="1"/>
          </p:cNvSpPr>
          <p:nvPr userDrawn="1"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0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4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/>
              <a:t>FARE CLIC PER INSERIRE </a:t>
            </a:r>
            <a:r>
              <a:rPr lang="it-IT" dirty="0"/>
              <a:t>IL TITOLO DELLA PRESENTAZIONE</a:t>
            </a:r>
          </a:p>
        </p:txBody>
      </p:sp>
    </p:spTree>
    <p:extLst>
      <p:ext uri="{BB962C8B-B14F-4D97-AF65-F5344CB8AC3E}">
        <p14:creationId xmlns:p14="http://schemas.microsoft.com/office/powerpoint/2010/main" val="61550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 userDrawn="1">
            <p:ph type="title" hasCustomPrompt="1"/>
          </p:nvPr>
        </p:nvSpPr>
        <p:spPr>
          <a:xfrm>
            <a:off x="470877" y="251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TITOLO SLIDE</a:t>
            </a:r>
            <a:br>
              <a:rPr lang="it-IT" dirty="0"/>
            </a:br>
            <a:r>
              <a:rPr lang="it-IT" dirty="0"/>
              <a:t>Sottotitolo slide</a:t>
            </a:r>
          </a:p>
        </p:txBody>
      </p:sp>
      <p:sp>
        <p:nvSpPr>
          <p:cNvPr id="17" name="Segnaposto data 2"/>
          <p:cNvSpPr>
            <a:spLocks noGrp="1"/>
          </p:cNvSpPr>
          <p:nvPr userDrawn="1"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t>11/03/2024</a:t>
            </a:fld>
            <a:endParaRPr lang="it-IT" dirty="0"/>
          </a:p>
        </p:txBody>
      </p:sp>
      <p:sp>
        <p:nvSpPr>
          <p:cNvPr id="18" name="Segnaposto numero diapositiva 4"/>
          <p:cNvSpPr>
            <a:spLocks noGrp="1"/>
          </p:cNvSpPr>
          <p:nvPr userDrawn="1"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3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4" name="Segnaposto testo 4"/>
          <p:cNvSpPr>
            <a:spLocks noGrp="1"/>
          </p:cNvSpPr>
          <p:nvPr>
            <p:ph type="body" sz="quarter" idx="14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INSERIRE IL TITOLO DELLA PRESENTAZIONE</a:t>
            </a:r>
          </a:p>
        </p:txBody>
      </p:sp>
      <p:sp>
        <p:nvSpPr>
          <p:cNvPr id="15" name="Segnaposto contenuto 2"/>
          <p:cNvSpPr>
            <a:spLocks noGrp="1"/>
          </p:cNvSpPr>
          <p:nvPr>
            <p:ph idx="1"/>
          </p:nvPr>
        </p:nvSpPr>
        <p:spPr>
          <a:xfrm>
            <a:off x="458265" y="1100410"/>
            <a:ext cx="11261294" cy="4055789"/>
          </a:xfrm>
        </p:spPr>
        <p:txBody>
          <a:bodyPr lIns="0" tIns="0" rIns="0" bIns="0">
            <a:noAutofit/>
          </a:bodyPr>
          <a:lstStyle>
            <a:lvl1pPr>
              <a:lnSpc>
                <a:spcPct val="134000"/>
              </a:lnSpc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lnSpc>
                <a:spcPct val="134000"/>
              </a:lnSpc>
              <a:defRPr sz="14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lnSpc>
                <a:spcPct val="134000"/>
              </a:lnSpc>
              <a:defRPr sz="1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lnSpc>
                <a:spcPct val="134000"/>
              </a:lnSpc>
              <a:defRPr sz="1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lnSpc>
                <a:spcPct val="134000"/>
              </a:lnSpc>
              <a:defRPr sz="10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5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458265" y="1100410"/>
            <a:ext cx="5545244" cy="40644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34000"/>
              </a:lnSpc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8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6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4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2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idx="13"/>
          </p:nvPr>
        </p:nvSpPr>
        <p:spPr>
          <a:xfrm>
            <a:off x="6186927" y="1100410"/>
            <a:ext cx="5545244" cy="40644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34000"/>
              </a:lnSpc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7" name="Titolo 1"/>
          <p:cNvSpPr>
            <a:spLocks noGrp="1"/>
          </p:cNvSpPr>
          <p:nvPr>
            <p:ph type="title" hasCustomPrompt="1"/>
          </p:nvPr>
        </p:nvSpPr>
        <p:spPr>
          <a:xfrm>
            <a:off x="470877" y="251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TITOLO SLIDE</a:t>
            </a:r>
            <a:br>
              <a:rPr lang="it-IT" dirty="0"/>
            </a:br>
            <a:r>
              <a:rPr lang="it-IT" dirty="0"/>
              <a:t>Sottotitolo slide</a:t>
            </a:r>
          </a:p>
        </p:txBody>
      </p:sp>
      <p:sp>
        <p:nvSpPr>
          <p:cNvPr id="7" name="Rettangolo 6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egnaposto data 2"/>
          <p:cNvSpPr>
            <a:spLocks noGrp="1"/>
          </p:cNvSpPr>
          <p:nvPr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pPr/>
              <a:t>11/03/2024</a:t>
            </a:fld>
            <a:endParaRPr lang="it-IT" dirty="0"/>
          </a:p>
        </p:txBody>
      </p:sp>
      <p:sp>
        <p:nvSpPr>
          <p:cNvPr id="1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8" name="Segnaposto contenuto 11"/>
          <p:cNvSpPr>
            <a:spLocks noGrp="1"/>
          </p:cNvSpPr>
          <p:nvPr>
            <p:ph sz="quarter" idx="14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9" name="Segnaposto testo 4"/>
          <p:cNvSpPr>
            <a:spLocks noGrp="1"/>
          </p:cNvSpPr>
          <p:nvPr>
            <p:ph type="body" sz="quarter" idx="15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/>
              <a:t>FARE CLIC PER INSERIRE </a:t>
            </a:r>
            <a:r>
              <a:rPr lang="it-IT" dirty="0"/>
              <a:t>IL TITOLO DELLA PRESENTAZIONE</a:t>
            </a:r>
          </a:p>
        </p:txBody>
      </p:sp>
      <p:sp>
        <p:nvSpPr>
          <p:cNvPr id="14" name="Rettangolo 13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53865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11" name="Segnaposto data 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C23EF5-7234-1F4E-87C4-C416A9ABF2DC}" type="datetime1">
              <a:rPr lang="it-IT" smtClean="0"/>
              <a:t>11/03/2024</a:t>
            </a:fld>
            <a:endParaRPr lang="it-IT"/>
          </a:p>
        </p:txBody>
      </p:sp>
      <p:sp>
        <p:nvSpPr>
          <p:cNvPr id="12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E89E2B-7837-6B45-9BB2-CC8B24B09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55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4" r:id="rId4"/>
    <p:sldLayoutId id="2147483662" r:id="rId5"/>
    <p:sldLayoutId id="2147483663" r:id="rId6"/>
    <p:sldLayoutId id="2147483665" r:id="rId7"/>
    <p:sldLayoutId id="2147483650" r:id="rId8"/>
    <p:sldLayoutId id="2147483652" r:id="rId9"/>
    <p:sldLayoutId id="2147483654" r:id="rId10"/>
    <p:sldLayoutId id="2147483658" r:id="rId11"/>
    <p:sldLayoutId id="2147483667" r:id="rId12"/>
    <p:sldLayoutId id="2147483655" r:id="rId13"/>
    <p:sldLayoutId id="2147483666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CADD92B7-4645-F154-A48F-C97AF4CC43B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944652" y="1913661"/>
            <a:ext cx="1548953" cy="1595782"/>
          </a:xfrm>
          <a:ln w="12700">
            <a:solidFill>
              <a:srgbClr val="6680CB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6E2A449-25F9-093A-3E98-1136AB34F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349" y="1906627"/>
            <a:ext cx="6933179" cy="4622119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3061542" y="5081158"/>
            <a:ext cx="6819048" cy="1323278"/>
          </a:xfrm>
        </p:spPr>
        <p:txBody>
          <a:bodyPr/>
          <a:lstStyle/>
          <a:p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RISCHI ASSOCIATI ALL’USO </a:t>
            </a:r>
            <a:b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 VIDEOTERMINALI: </a:t>
            </a:r>
            <a:b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AZIONI PREVENTIVE E CORRETTIVE</a:t>
            </a:r>
          </a:p>
        </p:txBody>
      </p:sp>
      <p:sp>
        <p:nvSpPr>
          <p:cNvPr id="14" name="Segnaposto testo 4">
            <a:extLst>
              <a:ext uri="{FF2B5EF4-FFF2-40B4-BE49-F238E27FC236}">
                <a16:creationId xmlns:a16="http://schemas.microsoft.com/office/drawing/2014/main" id="{3567B5EC-9935-BB1B-99B7-FD8229983AC7}"/>
              </a:ext>
            </a:extLst>
          </p:cNvPr>
          <p:cNvSpPr txBox="1">
            <a:spLocks/>
          </p:cNvSpPr>
          <p:nvPr/>
        </p:nvSpPr>
        <p:spPr>
          <a:xfrm>
            <a:off x="2883349" y="736448"/>
            <a:ext cx="4719909" cy="23522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rgbClr val="0C2E5C"/>
                </a:solidFill>
                <a:latin typeface="Verdana"/>
                <a:ea typeface="+mn-ea"/>
                <a:cs typeface="Verdan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>
                <a:solidFill>
                  <a:srgbClr val="002E5D"/>
                </a:solidFill>
              </a:rPr>
              <a:t>Roma, 19 marzo 2024</a:t>
            </a:r>
          </a:p>
        </p:txBody>
      </p:sp>
      <p:sp>
        <p:nvSpPr>
          <p:cNvPr id="19" name="Segnaposto testo 3">
            <a:extLst>
              <a:ext uri="{FF2B5EF4-FFF2-40B4-BE49-F238E27FC236}">
                <a16:creationId xmlns:a16="http://schemas.microsoft.com/office/drawing/2014/main" id="{A21CB065-569A-9A3E-16BD-E0C0C12FF5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3349" y="955028"/>
            <a:ext cx="4719638" cy="646113"/>
          </a:xfrm>
        </p:spPr>
        <p:txBody>
          <a:bodyPr/>
          <a:lstStyle/>
          <a:p>
            <a:r>
              <a:rPr lang="it-IT" dirty="0">
                <a:solidFill>
                  <a:srgbClr val="002E5D"/>
                </a:solidFill>
              </a:rPr>
              <a:t>Dott.ssa Elisa Santoro </a:t>
            </a:r>
          </a:p>
        </p:txBody>
      </p:sp>
    </p:spTree>
    <p:extLst>
      <p:ext uri="{BB962C8B-B14F-4D97-AF65-F5344CB8AC3E}">
        <p14:creationId xmlns:p14="http://schemas.microsoft.com/office/powerpoint/2010/main" val="2120209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tangolo 36">
            <a:extLst>
              <a:ext uri="{FF2B5EF4-FFF2-40B4-BE49-F238E27FC236}">
                <a16:creationId xmlns:a16="http://schemas.microsoft.com/office/drawing/2014/main" id="{0598AC19-EE20-FFBD-DB90-E79D65F7CA5E}"/>
              </a:ext>
            </a:extLst>
          </p:cNvPr>
          <p:cNvSpPr/>
          <p:nvPr/>
        </p:nvSpPr>
        <p:spPr>
          <a:xfrm>
            <a:off x="408965" y="2492845"/>
            <a:ext cx="7018580" cy="1484091"/>
          </a:xfrm>
          <a:prstGeom prst="rect">
            <a:avLst/>
          </a:prstGeom>
          <a:solidFill>
            <a:srgbClr val="0086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pPr/>
              <a:t>11/03/2024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10</a:t>
            </a:fld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8D3C15EF-A576-C0A5-5FF7-16862BC81F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6832048" y="276097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0" name="Picture 6" descr="Affaticamento visivo? Tutte le soluzioni da ottica Capaldo - Ottica Capaldo">
            <a:extLst>
              <a:ext uri="{FF2B5EF4-FFF2-40B4-BE49-F238E27FC236}">
                <a16:creationId xmlns:a16="http://schemas.microsoft.com/office/drawing/2014/main" id="{8D520E9F-868F-367E-7BB4-FBEE47114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/>
          <a:stretch/>
        </p:blipFill>
        <p:spPr bwMode="auto">
          <a:xfrm>
            <a:off x="539262" y="980363"/>
            <a:ext cx="2195060" cy="123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 QUATTRO CONSIGLI PER UNA CORRETTA POSTURA AL PC! – Ecosalute">
            <a:extLst>
              <a:ext uri="{FF2B5EF4-FFF2-40B4-BE49-F238E27FC236}">
                <a16:creationId xmlns:a16="http://schemas.microsoft.com/office/drawing/2014/main" id="{C419C6C3-9A77-3F66-0C8B-7B310424D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9"/>
          <a:stretch/>
        </p:blipFill>
        <p:spPr bwMode="auto">
          <a:xfrm>
            <a:off x="547076" y="2623695"/>
            <a:ext cx="2195061" cy="123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rvizi – FGS 3.0">
            <a:extLst>
              <a:ext uri="{FF2B5EF4-FFF2-40B4-BE49-F238E27FC236}">
                <a16:creationId xmlns:a16="http://schemas.microsoft.com/office/drawing/2014/main" id="{41D37D02-DB1E-CF9B-1881-03B4D582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2" b="3005"/>
          <a:stretch/>
        </p:blipFill>
        <p:spPr bwMode="auto">
          <a:xfrm>
            <a:off x="539262" y="4259213"/>
            <a:ext cx="2195060" cy="123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BB9DDA0-8E13-495C-5A28-4C28EC61481F}"/>
              </a:ext>
            </a:extLst>
          </p:cNvPr>
          <p:cNvSpPr txBox="1"/>
          <p:nvPr/>
        </p:nvSpPr>
        <p:spPr>
          <a:xfrm>
            <a:off x="2730602" y="1128577"/>
            <a:ext cx="478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Rischi per la vista </a:t>
            </a:r>
          </a:p>
          <a:p>
            <a:r>
              <a:rPr lang="it-IT" sz="24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per gli occhi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F5D4B03-966F-E886-F366-16FFAB4ED0A1}"/>
              </a:ext>
            </a:extLst>
          </p:cNvPr>
          <p:cNvSpPr txBox="1"/>
          <p:nvPr/>
        </p:nvSpPr>
        <p:spPr>
          <a:xfrm>
            <a:off x="2711774" y="2686973"/>
            <a:ext cx="483772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Problemi legati alla postura e all’affaticamento fisico e mentale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1FF65EE-C2EF-22FA-BD53-35D22C712B15}"/>
              </a:ext>
            </a:extLst>
          </p:cNvPr>
          <p:cNvSpPr txBox="1"/>
          <p:nvPr/>
        </p:nvSpPr>
        <p:spPr>
          <a:xfrm>
            <a:off x="2707157" y="4405689"/>
            <a:ext cx="4420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Condizioni ergonomiche </a:t>
            </a:r>
          </a:p>
          <a:p>
            <a:r>
              <a:rPr lang="it-IT" sz="24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di igiene ambientale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8A68DC7B-D48C-58A7-C07C-C8018E3B7FBE}"/>
              </a:ext>
            </a:extLst>
          </p:cNvPr>
          <p:cNvCxnSpPr/>
          <p:nvPr/>
        </p:nvCxnSpPr>
        <p:spPr>
          <a:xfrm>
            <a:off x="7518764" y="812405"/>
            <a:ext cx="0" cy="5233190"/>
          </a:xfrm>
          <a:prstGeom prst="line">
            <a:avLst/>
          </a:prstGeom>
          <a:ln w="38100">
            <a:solidFill>
              <a:srgbClr val="002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DC1F1F-A04B-3CB6-9744-C31D8921635F}"/>
              </a:ext>
            </a:extLst>
          </p:cNvPr>
          <p:cNvSpPr txBox="1"/>
          <p:nvPr/>
        </p:nvSpPr>
        <p:spPr>
          <a:xfrm>
            <a:off x="7818674" y="936017"/>
            <a:ext cx="42092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200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Posture fisse prolungate, specie se </a:t>
            </a:r>
            <a:r>
              <a:rPr lang="it-IT" sz="2200" dirty="0" err="1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disergonomiche</a:t>
            </a:r>
            <a:r>
              <a:rPr lang="it-IT" sz="2200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tensioni muscolari, movimenti ripetuti di polsi, mani e dita possono causare disturbi muscoloscheletrici quali lombalgie, </a:t>
            </a:r>
            <a:r>
              <a:rPr lang="it-IT" sz="2200" dirty="0" err="1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cervicalgie</a:t>
            </a:r>
            <a:r>
              <a:rPr lang="it-IT" sz="2200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in particolare in condizioni di suscettibilità dovute a patologie osteo-muscolari preesistenti.</a:t>
            </a:r>
            <a:endParaRPr lang="it-IT" sz="2200" b="1" dirty="0">
              <a:solidFill>
                <a:srgbClr val="002E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A5AFAD9-8E98-B3D6-E191-B7BDCD85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A584AA69-F3E8-1635-38B2-2837ADF75C34}"/>
              </a:ext>
            </a:extLst>
          </p:cNvPr>
          <p:cNvSpPr txBox="1">
            <a:spLocks/>
          </p:cNvSpPr>
          <p:nvPr/>
        </p:nvSpPr>
        <p:spPr>
          <a:xfrm>
            <a:off x="235744" y="204470"/>
            <a:ext cx="11720512" cy="6953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sz="3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Rischi da esposizione al videoterminale art. 174</a:t>
            </a:r>
            <a:r>
              <a:rPr lang="it-IT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					</a:t>
            </a:r>
            <a:r>
              <a:rPr lang="it-IT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2259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tangolo 36">
            <a:extLst>
              <a:ext uri="{FF2B5EF4-FFF2-40B4-BE49-F238E27FC236}">
                <a16:creationId xmlns:a16="http://schemas.microsoft.com/office/drawing/2014/main" id="{0598AC19-EE20-FFBD-DB90-E79D65F7CA5E}"/>
              </a:ext>
            </a:extLst>
          </p:cNvPr>
          <p:cNvSpPr/>
          <p:nvPr/>
        </p:nvSpPr>
        <p:spPr>
          <a:xfrm>
            <a:off x="408965" y="4141985"/>
            <a:ext cx="7018580" cy="1484091"/>
          </a:xfrm>
          <a:prstGeom prst="rect">
            <a:avLst/>
          </a:prstGeom>
          <a:solidFill>
            <a:srgbClr val="0086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pPr/>
              <a:t>11/03/2024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11</a:t>
            </a:fld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8D3C15EF-A576-C0A5-5FF7-16862BC81F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6832048" y="276097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0" name="Picture 6" descr="Affaticamento visivo? Tutte le soluzioni da ottica Capaldo - Ottica Capaldo">
            <a:extLst>
              <a:ext uri="{FF2B5EF4-FFF2-40B4-BE49-F238E27FC236}">
                <a16:creationId xmlns:a16="http://schemas.microsoft.com/office/drawing/2014/main" id="{8D520E9F-868F-367E-7BB4-FBEE47114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/>
          <a:stretch/>
        </p:blipFill>
        <p:spPr bwMode="auto">
          <a:xfrm>
            <a:off x="539262" y="980363"/>
            <a:ext cx="2195060" cy="123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 QUATTRO CONSIGLI PER UNA CORRETTA POSTURA AL PC! – Ecosalute">
            <a:extLst>
              <a:ext uri="{FF2B5EF4-FFF2-40B4-BE49-F238E27FC236}">
                <a16:creationId xmlns:a16="http://schemas.microsoft.com/office/drawing/2014/main" id="{C419C6C3-9A77-3F66-0C8B-7B310424D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9"/>
          <a:stretch/>
        </p:blipFill>
        <p:spPr bwMode="auto">
          <a:xfrm>
            <a:off x="547076" y="2623695"/>
            <a:ext cx="2195061" cy="123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rvizi – FGS 3.0">
            <a:extLst>
              <a:ext uri="{FF2B5EF4-FFF2-40B4-BE49-F238E27FC236}">
                <a16:creationId xmlns:a16="http://schemas.microsoft.com/office/drawing/2014/main" id="{41D37D02-DB1E-CF9B-1881-03B4D582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2" b="3005"/>
          <a:stretch/>
        </p:blipFill>
        <p:spPr bwMode="auto">
          <a:xfrm>
            <a:off x="539262" y="4259213"/>
            <a:ext cx="2195060" cy="123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BB9DDA0-8E13-495C-5A28-4C28EC61481F}"/>
              </a:ext>
            </a:extLst>
          </p:cNvPr>
          <p:cNvSpPr txBox="1"/>
          <p:nvPr/>
        </p:nvSpPr>
        <p:spPr>
          <a:xfrm>
            <a:off x="2730602" y="1128577"/>
            <a:ext cx="478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Rischi per la vista </a:t>
            </a:r>
          </a:p>
          <a:p>
            <a:r>
              <a:rPr lang="it-IT" sz="24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per gli occhi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F5D4B03-966F-E886-F366-16FFAB4ED0A1}"/>
              </a:ext>
            </a:extLst>
          </p:cNvPr>
          <p:cNvSpPr txBox="1"/>
          <p:nvPr/>
        </p:nvSpPr>
        <p:spPr>
          <a:xfrm>
            <a:off x="2711774" y="2686973"/>
            <a:ext cx="483772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3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Problemi legati alla postura e all’affaticamento fisico e mentale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1FF65EE-C2EF-22FA-BD53-35D22C712B15}"/>
              </a:ext>
            </a:extLst>
          </p:cNvPr>
          <p:cNvSpPr txBox="1"/>
          <p:nvPr/>
        </p:nvSpPr>
        <p:spPr>
          <a:xfrm>
            <a:off x="2707157" y="4405689"/>
            <a:ext cx="4420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Condizioni ergonomiche </a:t>
            </a:r>
          </a:p>
          <a:p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 di igiene ambientale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8A68DC7B-D48C-58A7-C07C-C8018E3B7FBE}"/>
              </a:ext>
            </a:extLst>
          </p:cNvPr>
          <p:cNvCxnSpPr/>
          <p:nvPr/>
        </p:nvCxnSpPr>
        <p:spPr>
          <a:xfrm>
            <a:off x="7518764" y="812405"/>
            <a:ext cx="0" cy="5233190"/>
          </a:xfrm>
          <a:prstGeom prst="line">
            <a:avLst/>
          </a:prstGeom>
          <a:ln w="38100">
            <a:solidFill>
              <a:srgbClr val="002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C8A4BEE-4B43-2D9E-8B13-01FAA6F9E1E0}"/>
              </a:ext>
            </a:extLst>
          </p:cNvPr>
          <p:cNvSpPr txBox="1"/>
          <p:nvPr/>
        </p:nvSpPr>
        <p:spPr>
          <a:xfrm>
            <a:off x="7739875" y="980363"/>
            <a:ext cx="41531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200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disposizione degli arredi, gli elementi componenti la postazione di lavoro, le condizioni di illuminazione ambientale, ecc. possono favorire lo sviluppo sia di disturbi a carico del sistema muscolo-scheletrico che di quelli per l’apparato visivo. </a:t>
            </a:r>
            <a:endParaRPr lang="it-IT" sz="2200" b="1" dirty="0">
              <a:solidFill>
                <a:srgbClr val="002E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5ABA40A3-3C74-97A1-A117-F636C91D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65" y="293710"/>
            <a:ext cx="11955760" cy="695325"/>
          </a:xfrm>
        </p:spPr>
        <p:txBody>
          <a:bodyPr/>
          <a:lstStyle/>
          <a:p>
            <a:r>
              <a:rPr lang="it-IT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Rischi da esposizione al videoterminale art. 174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					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1576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pPr/>
              <a:t>11/03/2024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12</a:t>
            </a:fld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8D3C15EF-A576-C0A5-5FF7-16862BC81F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6832048" y="276097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0" name="Picture 6" descr="Affaticamento visivo? Tutte le soluzioni da ottica Capaldo - Ottica Capaldo">
            <a:extLst>
              <a:ext uri="{FF2B5EF4-FFF2-40B4-BE49-F238E27FC236}">
                <a16:creationId xmlns:a16="http://schemas.microsoft.com/office/drawing/2014/main" id="{8D520E9F-868F-367E-7BB4-FBEE47114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/>
          <a:stretch/>
        </p:blipFill>
        <p:spPr bwMode="auto">
          <a:xfrm>
            <a:off x="539262" y="980363"/>
            <a:ext cx="2195060" cy="123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 QUATTRO CONSIGLI PER UNA CORRETTA POSTURA AL PC! – Ecosalute">
            <a:extLst>
              <a:ext uri="{FF2B5EF4-FFF2-40B4-BE49-F238E27FC236}">
                <a16:creationId xmlns:a16="http://schemas.microsoft.com/office/drawing/2014/main" id="{C419C6C3-9A77-3F66-0C8B-7B310424D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9"/>
          <a:stretch/>
        </p:blipFill>
        <p:spPr bwMode="auto">
          <a:xfrm>
            <a:off x="547076" y="2623695"/>
            <a:ext cx="2195061" cy="123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rvizi – FGS 3.0">
            <a:extLst>
              <a:ext uri="{FF2B5EF4-FFF2-40B4-BE49-F238E27FC236}">
                <a16:creationId xmlns:a16="http://schemas.microsoft.com/office/drawing/2014/main" id="{41D37D02-DB1E-CF9B-1881-03B4D582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2" b="3005"/>
          <a:stretch/>
        </p:blipFill>
        <p:spPr bwMode="auto">
          <a:xfrm>
            <a:off x="539262" y="4259213"/>
            <a:ext cx="2195060" cy="123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BB9DDA0-8E13-495C-5A28-4C28EC61481F}"/>
              </a:ext>
            </a:extLst>
          </p:cNvPr>
          <p:cNvSpPr txBox="1"/>
          <p:nvPr/>
        </p:nvSpPr>
        <p:spPr>
          <a:xfrm>
            <a:off x="2730602" y="1128577"/>
            <a:ext cx="478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Rischi per la vista </a:t>
            </a:r>
          </a:p>
          <a:p>
            <a:r>
              <a:rPr lang="it-IT" sz="24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per gli occhi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F5D4B03-966F-E886-F366-16FFAB4ED0A1}"/>
              </a:ext>
            </a:extLst>
          </p:cNvPr>
          <p:cNvSpPr txBox="1"/>
          <p:nvPr/>
        </p:nvSpPr>
        <p:spPr>
          <a:xfrm>
            <a:off x="2711774" y="2686973"/>
            <a:ext cx="483772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3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Problemi legati alla postura e all’affaticamento fisico e mentale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1FF65EE-C2EF-22FA-BD53-35D22C712B15}"/>
              </a:ext>
            </a:extLst>
          </p:cNvPr>
          <p:cNvSpPr txBox="1"/>
          <p:nvPr/>
        </p:nvSpPr>
        <p:spPr>
          <a:xfrm>
            <a:off x="2707157" y="4405689"/>
            <a:ext cx="4420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Condizioni ergonomiche </a:t>
            </a:r>
          </a:p>
          <a:p>
            <a:r>
              <a:rPr lang="it-IT" sz="24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di igiene ambientale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C8A4BEE-4B43-2D9E-8B13-01FAA6F9E1E0}"/>
              </a:ext>
            </a:extLst>
          </p:cNvPr>
          <p:cNvSpPr txBox="1"/>
          <p:nvPr/>
        </p:nvSpPr>
        <p:spPr>
          <a:xfrm>
            <a:off x="7515044" y="986315"/>
            <a:ext cx="4784443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In ogni caso, si tratta di disturbi </a:t>
            </a:r>
            <a:r>
              <a:rPr lang="it-IT" sz="2400" b="1" dirty="0">
                <a:solidFill>
                  <a:srgbClr val="9BAA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reversibili </a:t>
            </a:r>
            <a:r>
              <a:rPr lang="it-IT" sz="2400" b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 soprattutto </a:t>
            </a:r>
            <a:r>
              <a:rPr lang="it-IT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prevenibili</a:t>
            </a:r>
            <a:r>
              <a:rPr lang="it-IT" sz="2400" b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con un’attenta pianificazione delle postazioni e dell’ambiente lavorativo, nonché con una puntuale formazione e informazione dei lavoratori.</a:t>
            </a:r>
          </a:p>
          <a:p>
            <a:endParaRPr lang="it-IT" dirty="0">
              <a:solidFill>
                <a:srgbClr val="002E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1700" i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Art. 174 </a:t>
            </a:r>
            <a:r>
              <a:rPr lang="it-IT" sz="1700" i="1" dirty="0" err="1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D.lgs</a:t>
            </a:r>
            <a:r>
              <a:rPr lang="it-IT" sz="1700" i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81/08 co.3</a:t>
            </a:r>
          </a:p>
          <a:p>
            <a:r>
              <a:rPr lang="it-IT" sz="1700" i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«Il datore di lavoro organizza e predispone i posti di lavoro di cui all’articolo 173, in conformità ai requisiti minimi di cui all’ALLEGATO XXXIV»</a:t>
            </a:r>
          </a:p>
          <a:p>
            <a:endParaRPr lang="it-IT" b="1" i="1" dirty="0">
              <a:solidFill>
                <a:srgbClr val="002E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it-IT" sz="2400" b="1" dirty="0">
              <a:solidFill>
                <a:srgbClr val="002E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3C1427E6-B0FD-B5FC-D0EC-4C473383A409}"/>
              </a:ext>
            </a:extLst>
          </p:cNvPr>
          <p:cNvCxnSpPr/>
          <p:nvPr/>
        </p:nvCxnSpPr>
        <p:spPr>
          <a:xfrm>
            <a:off x="7518764" y="812405"/>
            <a:ext cx="0" cy="5233190"/>
          </a:xfrm>
          <a:prstGeom prst="line">
            <a:avLst/>
          </a:prstGeom>
          <a:ln w="38100">
            <a:solidFill>
              <a:srgbClr val="002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9">
            <a:extLst>
              <a:ext uri="{FF2B5EF4-FFF2-40B4-BE49-F238E27FC236}">
                <a16:creationId xmlns:a16="http://schemas.microsoft.com/office/drawing/2014/main" id="{1E0CA3B2-F345-B1FB-00D3-C522E60A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F7927F22-01D5-0994-FFA5-ED502E5697C4}"/>
              </a:ext>
            </a:extLst>
          </p:cNvPr>
          <p:cNvSpPr txBox="1">
            <a:spLocks/>
          </p:cNvSpPr>
          <p:nvPr/>
        </p:nvSpPr>
        <p:spPr>
          <a:xfrm>
            <a:off x="235744" y="204470"/>
            <a:ext cx="11720512" cy="6953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sz="3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Rischi da esposizione al videoterminale art. 174</a:t>
            </a:r>
            <a:r>
              <a:rPr lang="it-IT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					</a:t>
            </a:r>
            <a:r>
              <a:rPr lang="it-IT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3176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1DCF7B96-49E8-C89D-77A7-419EE61B04F2}"/>
              </a:ext>
            </a:extLst>
          </p:cNvPr>
          <p:cNvSpPr/>
          <p:nvPr/>
        </p:nvSpPr>
        <p:spPr>
          <a:xfrm>
            <a:off x="1049988" y="2582236"/>
            <a:ext cx="11068122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006FD-0253-AB47-8523-FCF5F5FBADF9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11/03/2024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89E2B-7837-6B45-9BB2-CC8B24B0904A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4018B123-8B52-B18E-6B9A-4A75742EC238}"/>
              </a:ext>
            </a:extLst>
          </p:cNvPr>
          <p:cNvSpPr txBox="1"/>
          <p:nvPr/>
        </p:nvSpPr>
        <p:spPr>
          <a:xfrm>
            <a:off x="566781" y="1249623"/>
            <a:ext cx="11551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Quadro sindromico caratterizzato da uno spettro di sintomi:		</a:t>
            </a:r>
            <a:endParaRPr kumimoji="0" lang="it-IT" sz="2800" i="0" u="none" strike="noStrike" kern="1200" cap="none" spc="0" normalizeH="0" baseline="0" noProof="0" dirty="0">
              <a:ln>
                <a:noFill/>
              </a:ln>
              <a:solidFill>
                <a:srgbClr val="002E5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1B7F1B3-9159-CF3E-7962-5589CE24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50825"/>
            <a:ext cx="11260137" cy="695325"/>
          </a:xfrm>
        </p:spPr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Astenopia occupazionale								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5E54FB-A25B-B1DA-81F0-F19ED3AE5745}"/>
              </a:ext>
            </a:extLst>
          </p:cNvPr>
          <p:cNvSpPr txBox="1"/>
          <p:nvPr/>
        </p:nvSpPr>
        <p:spPr>
          <a:xfrm>
            <a:off x="1049987" y="3419483"/>
            <a:ext cx="10547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A7A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visivi (fotofobia, visione sfocata, visione sdoppiata, etc.)</a:t>
            </a:r>
            <a:endParaRPr lang="it-IT" sz="2800" dirty="0">
              <a:solidFill>
                <a:srgbClr val="A7AAB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FED0CD7-3EEB-ACC0-5435-65A61D4A9FA2}"/>
              </a:ext>
            </a:extLst>
          </p:cNvPr>
          <p:cNvSpPr txBox="1"/>
          <p:nvPr/>
        </p:nvSpPr>
        <p:spPr>
          <a:xfrm>
            <a:off x="1013042" y="2591332"/>
            <a:ext cx="11142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oculari (iperemia, secchezza, prurito, bruciore oculare, </a:t>
            </a:r>
            <a:r>
              <a:rPr kumimoji="0" lang="it-IT" sz="2800" i="0" u="none" strike="noStrike" kern="1200" cap="none" spc="0" normalizeH="0" baseline="0" noProof="0" dirty="0" err="1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etc</a:t>
            </a:r>
            <a:r>
              <a:rPr lang="it-IT" sz="2800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06A5684-16EF-9B18-ED70-D05CCCCAB60D}"/>
              </a:ext>
            </a:extLst>
          </p:cNvPr>
          <p:cNvSpPr txBox="1"/>
          <p:nvPr/>
        </p:nvSpPr>
        <p:spPr>
          <a:xfrm>
            <a:off x="1049987" y="429738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A7A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generali (cefalea, malessere)</a:t>
            </a:r>
            <a:endParaRPr lang="it-IT" sz="2800" dirty="0">
              <a:solidFill>
                <a:srgbClr val="A7AA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06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0BAA9BDD-F754-D60A-8F67-9E75DBDAFAC6}"/>
              </a:ext>
            </a:extLst>
          </p:cNvPr>
          <p:cNvSpPr/>
          <p:nvPr/>
        </p:nvSpPr>
        <p:spPr>
          <a:xfrm>
            <a:off x="1049987" y="3405500"/>
            <a:ext cx="11068122" cy="5232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006FD-0253-AB47-8523-FCF5F5FBADF9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11/03/2024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89E2B-7837-6B45-9BB2-CC8B24B0904A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4018B123-8B52-B18E-6B9A-4A75742EC238}"/>
              </a:ext>
            </a:extLst>
          </p:cNvPr>
          <p:cNvSpPr txBox="1"/>
          <p:nvPr/>
        </p:nvSpPr>
        <p:spPr>
          <a:xfrm>
            <a:off x="566781" y="1249623"/>
            <a:ext cx="11551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Quadro sindromico caratterizzato da uno spettro di sintomi:		</a:t>
            </a:r>
            <a:endParaRPr kumimoji="0" lang="it-IT" sz="2800" i="0" u="none" strike="noStrike" kern="1200" cap="none" spc="0" normalizeH="0" baseline="0" noProof="0" dirty="0">
              <a:ln>
                <a:noFill/>
              </a:ln>
              <a:solidFill>
                <a:srgbClr val="002E5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1B7F1B3-9159-CF3E-7962-5589CE24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50825"/>
            <a:ext cx="11260137" cy="695325"/>
          </a:xfrm>
        </p:spPr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Astenopia occupazionale								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5E54FB-A25B-B1DA-81F0-F19ED3AE5745}"/>
              </a:ext>
            </a:extLst>
          </p:cNvPr>
          <p:cNvSpPr txBox="1"/>
          <p:nvPr/>
        </p:nvSpPr>
        <p:spPr>
          <a:xfrm>
            <a:off x="1049987" y="3419483"/>
            <a:ext cx="10547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visivi (fotofobia, visione sfocata, visione sdoppiata, etc.)</a:t>
            </a:r>
            <a:endParaRPr lang="it-IT" sz="2800" dirty="0">
              <a:solidFill>
                <a:srgbClr val="002E5D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FED0CD7-3EEB-ACC0-5435-65A61D4A9FA2}"/>
              </a:ext>
            </a:extLst>
          </p:cNvPr>
          <p:cNvSpPr txBox="1"/>
          <p:nvPr/>
        </p:nvSpPr>
        <p:spPr>
          <a:xfrm>
            <a:off x="1013042" y="2591332"/>
            <a:ext cx="11142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A7A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oculari (iperemia, secchezza, prurito, bruciore oculare, </a:t>
            </a:r>
            <a:r>
              <a:rPr kumimoji="0" lang="it-IT" sz="2800" i="0" u="none" strike="noStrike" kern="1200" cap="none" spc="0" normalizeH="0" baseline="0" noProof="0" dirty="0" err="1">
                <a:ln>
                  <a:noFill/>
                </a:ln>
                <a:solidFill>
                  <a:srgbClr val="A7A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etc</a:t>
            </a:r>
            <a:r>
              <a:rPr lang="it-IT" sz="2800" dirty="0">
                <a:solidFill>
                  <a:srgbClr val="A7A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06A5684-16EF-9B18-ED70-D05CCCCAB60D}"/>
              </a:ext>
            </a:extLst>
          </p:cNvPr>
          <p:cNvSpPr txBox="1"/>
          <p:nvPr/>
        </p:nvSpPr>
        <p:spPr>
          <a:xfrm>
            <a:off x="1049987" y="429738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A7A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generali (cefalea, malessere)</a:t>
            </a:r>
            <a:endParaRPr lang="it-IT" sz="2800" dirty="0">
              <a:solidFill>
                <a:srgbClr val="A7AA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59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72445894-510B-17C4-9D42-05B67C236CA9}"/>
              </a:ext>
            </a:extLst>
          </p:cNvPr>
          <p:cNvSpPr/>
          <p:nvPr/>
        </p:nvSpPr>
        <p:spPr>
          <a:xfrm>
            <a:off x="1086932" y="4334421"/>
            <a:ext cx="11068122" cy="5232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006FD-0253-AB47-8523-FCF5F5FBADF9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11/03/2024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89E2B-7837-6B45-9BB2-CC8B24B0904A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4018B123-8B52-B18E-6B9A-4A75742EC238}"/>
              </a:ext>
            </a:extLst>
          </p:cNvPr>
          <p:cNvSpPr txBox="1"/>
          <p:nvPr/>
        </p:nvSpPr>
        <p:spPr>
          <a:xfrm>
            <a:off x="566781" y="1249623"/>
            <a:ext cx="11551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Quadro sindromico caratterizzato da uno spettro di sintomi:		</a:t>
            </a:r>
            <a:endParaRPr kumimoji="0" lang="it-IT" sz="2800" i="0" u="none" strike="noStrike" kern="1200" cap="none" spc="0" normalizeH="0" baseline="0" noProof="0" dirty="0">
              <a:ln>
                <a:noFill/>
              </a:ln>
              <a:solidFill>
                <a:srgbClr val="002E5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1B7F1B3-9159-CF3E-7962-5589CE24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50825"/>
            <a:ext cx="11260137" cy="695325"/>
          </a:xfrm>
        </p:spPr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Astenopia occupazionale								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5E54FB-A25B-B1DA-81F0-F19ED3AE5745}"/>
              </a:ext>
            </a:extLst>
          </p:cNvPr>
          <p:cNvSpPr txBox="1"/>
          <p:nvPr/>
        </p:nvSpPr>
        <p:spPr>
          <a:xfrm>
            <a:off x="1049987" y="3419483"/>
            <a:ext cx="10547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A7A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visivi (fotofobia, visione sfocata, visione sdoppiata, etc.)</a:t>
            </a:r>
            <a:endParaRPr lang="it-IT" sz="2800" dirty="0">
              <a:solidFill>
                <a:srgbClr val="A7AAB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FED0CD7-3EEB-ACC0-5435-65A61D4A9FA2}"/>
              </a:ext>
            </a:extLst>
          </p:cNvPr>
          <p:cNvSpPr txBox="1"/>
          <p:nvPr/>
        </p:nvSpPr>
        <p:spPr>
          <a:xfrm>
            <a:off x="1013042" y="2591332"/>
            <a:ext cx="11142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A7A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oculari (iperemia, secchezza, prurito, bruciore oculare, </a:t>
            </a:r>
            <a:r>
              <a:rPr kumimoji="0" lang="it-IT" sz="2800" i="0" u="none" strike="noStrike" kern="1200" cap="none" spc="0" normalizeH="0" baseline="0" noProof="0" dirty="0" err="1">
                <a:ln>
                  <a:noFill/>
                </a:ln>
                <a:solidFill>
                  <a:srgbClr val="A7A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etc</a:t>
            </a:r>
            <a:r>
              <a:rPr lang="it-IT" sz="2800" dirty="0">
                <a:solidFill>
                  <a:srgbClr val="A7A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06A5684-16EF-9B18-ED70-D05CCCCAB60D}"/>
              </a:ext>
            </a:extLst>
          </p:cNvPr>
          <p:cNvSpPr txBox="1"/>
          <p:nvPr/>
        </p:nvSpPr>
        <p:spPr>
          <a:xfrm>
            <a:off x="1049987" y="429738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generali (cefalea, malessere)</a:t>
            </a:r>
            <a:endParaRPr lang="it-IT" sz="2800" dirty="0">
              <a:solidFill>
                <a:srgbClr val="002E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82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006FD-0253-AB47-8523-FCF5F5FBADF9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11/03/2024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89E2B-7837-6B45-9BB2-CC8B24B0904A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4018B123-8B52-B18E-6B9A-4A75742EC238}"/>
              </a:ext>
            </a:extLst>
          </p:cNvPr>
          <p:cNvSpPr txBox="1"/>
          <p:nvPr/>
        </p:nvSpPr>
        <p:spPr>
          <a:xfrm>
            <a:off x="421841" y="1452725"/>
            <a:ext cx="115513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Co.1.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Il lavoratore, ha diritto ad una interruzione della sua attività mediante pause ovvero cambiamento di attività.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2E5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Co.3.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assenza di una disposizione contrattuale riguardante l’interruzione di cui al comma 1, il lavoratore comunque ha diritto ad una pausa di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quindici minuti ogni centoventi minuti di applicazione continuativa al videoterminale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2E5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Co.4.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Le modalità e la durata delle interruzioni possono essere stabilite temporaneamente a livello individuale ove il medico competente ne evidenzi la necessità.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1B7F1B3-9159-CF3E-7962-5589CE24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50825"/>
            <a:ext cx="11260137" cy="695325"/>
          </a:xfrm>
        </p:spPr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Svolgimento quotidiano del lavoro art. 175 								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8100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006FD-0253-AB47-8523-FCF5F5FBADF9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11/03/2024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89E2B-7837-6B45-9BB2-CC8B24B0904A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1B7F1B3-9159-CF3E-7962-5589CE24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50825"/>
            <a:ext cx="11260137" cy="695325"/>
          </a:xfrm>
        </p:spPr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008690B4-4507-5B0A-8323-6FD138673A82}"/>
              </a:ext>
            </a:extLst>
          </p:cNvPr>
          <p:cNvGrpSpPr/>
          <p:nvPr/>
        </p:nvGrpSpPr>
        <p:grpSpPr>
          <a:xfrm>
            <a:off x="-1276103" y="-42629"/>
            <a:ext cx="4438686" cy="6267938"/>
            <a:chOff x="8253716" y="-40754"/>
            <a:chExt cx="4367261" cy="626793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BACD64E7-B8F4-F485-CFC6-A56700E316EE}"/>
                </a:ext>
              </a:extLst>
            </p:cNvPr>
            <p:cNvGrpSpPr/>
            <p:nvPr/>
          </p:nvGrpSpPr>
          <p:grpSpPr>
            <a:xfrm>
              <a:off x="8253716" y="-40754"/>
              <a:ext cx="4367261" cy="6267938"/>
              <a:chOff x="7217126" y="1204055"/>
              <a:chExt cx="2780056" cy="4657481"/>
            </a:xfrm>
          </p:grpSpPr>
          <p:grpSp>
            <p:nvGrpSpPr>
              <p:cNvPr id="9" name="Gruppo 8">
                <a:extLst>
                  <a:ext uri="{FF2B5EF4-FFF2-40B4-BE49-F238E27FC236}">
                    <a16:creationId xmlns:a16="http://schemas.microsoft.com/office/drawing/2014/main" id="{12E0A1C5-6463-0782-1F09-D8519B1854C4}"/>
                  </a:ext>
                </a:extLst>
              </p:cNvPr>
              <p:cNvGrpSpPr/>
              <p:nvPr/>
            </p:nvGrpSpPr>
            <p:grpSpPr>
              <a:xfrm>
                <a:off x="7217126" y="1204055"/>
                <a:ext cx="2501360" cy="4657481"/>
                <a:chOff x="7217126" y="1204055"/>
                <a:chExt cx="2501360" cy="4657481"/>
              </a:xfrm>
            </p:grpSpPr>
            <p:sp>
              <p:nvSpPr>
                <p:cNvPr id="16" name="Rettangolo 15">
                  <a:extLst>
                    <a:ext uri="{FF2B5EF4-FFF2-40B4-BE49-F238E27FC236}">
                      <a16:creationId xmlns:a16="http://schemas.microsoft.com/office/drawing/2014/main" id="{8F642808-1AAD-0E4D-659F-3E3BAFCBB816}"/>
                    </a:ext>
                  </a:extLst>
                </p:cNvPr>
                <p:cNvSpPr/>
                <p:nvPr/>
              </p:nvSpPr>
              <p:spPr>
                <a:xfrm>
                  <a:off x="7217126" y="1204055"/>
                  <a:ext cx="2501360" cy="4657481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6AA69526-2D37-C63F-8350-260D8B7E3C2E}"/>
                    </a:ext>
                  </a:extLst>
                </p:cNvPr>
                <p:cNvSpPr txBox="1"/>
                <p:nvPr/>
              </p:nvSpPr>
              <p:spPr>
                <a:xfrm>
                  <a:off x="7434172" y="2785256"/>
                  <a:ext cx="1850455" cy="10291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Esercizi di rilassamento oculare </a:t>
                  </a:r>
                </a:p>
              </p:txBody>
            </p:sp>
          </p:grpSp>
          <p:sp>
            <p:nvSpPr>
              <p:cNvPr id="10" name="Triangolo isoscele 9">
                <a:extLst>
                  <a:ext uri="{FF2B5EF4-FFF2-40B4-BE49-F238E27FC236}">
                    <a16:creationId xmlns:a16="http://schemas.microsoft.com/office/drawing/2014/main" id="{1A4C5F3D-84DD-7D73-B3D0-504E9EAACEB8}"/>
                  </a:ext>
                </a:extLst>
              </p:cNvPr>
              <p:cNvSpPr/>
              <p:nvPr/>
            </p:nvSpPr>
            <p:spPr>
              <a:xfrm rot="5400000">
                <a:off x="9444040" y="1913880"/>
                <a:ext cx="824930" cy="281354"/>
              </a:xfrm>
              <a:prstGeom prst="triangl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5B1A8255-CA85-FC38-5D0D-595828A87A68}"/>
                </a:ext>
              </a:extLst>
            </p:cNvPr>
            <p:cNvSpPr txBox="1"/>
            <p:nvPr/>
          </p:nvSpPr>
          <p:spPr>
            <a:xfrm>
              <a:off x="9535709" y="497384"/>
              <a:ext cx="10248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3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E21FDADC-215F-22AA-EE40-F8F9C0CE5057}"/>
              </a:ext>
            </a:extLst>
          </p:cNvPr>
          <p:cNvGrpSpPr/>
          <p:nvPr/>
        </p:nvGrpSpPr>
        <p:grpSpPr>
          <a:xfrm>
            <a:off x="-2280797" y="-42632"/>
            <a:ext cx="4614299" cy="6267939"/>
            <a:chOff x="4105625" y="-37164"/>
            <a:chExt cx="4614299" cy="6267939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43ECC453-4B29-1452-D907-20571F083D0A}"/>
                </a:ext>
              </a:extLst>
            </p:cNvPr>
            <p:cNvGrpSpPr/>
            <p:nvPr/>
          </p:nvGrpSpPr>
          <p:grpSpPr>
            <a:xfrm>
              <a:off x="4105625" y="-37164"/>
              <a:ext cx="4614299" cy="6267939"/>
              <a:chOff x="4755254" y="1203622"/>
              <a:chExt cx="2678918" cy="4657481"/>
            </a:xfrm>
          </p:grpSpPr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C2A4448D-AD6B-8996-0715-38A00013707A}"/>
                  </a:ext>
                </a:extLst>
              </p:cNvPr>
              <p:cNvSpPr/>
              <p:nvPr/>
            </p:nvSpPr>
            <p:spPr>
              <a:xfrm>
                <a:off x="4755254" y="1203622"/>
                <a:ext cx="2407138" cy="465748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CE5D074C-3215-D3D8-CF2D-B8214B51ECDA}"/>
                  </a:ext>
                </a:extLst>
              </p:cNvPr>
              <p:cNvSpPr txBox="1"/>
              <p:nvPr/>
            </p:nvSpPr>
            <p:spPr>
              <a:xfrm>
                <a:off x="5045552" y="2770085"/>
                <a:ext cx="1850455" cy="2630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Stretching rachide cervicale e lombare, arti superiori e inferiori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  <p:sp>
            <p:nvSpPr>
              <p:cNvPr id="22" name="Triangolo isoscele 21">
                <a:extLst>
                  <a:ext uri="{FF2B5EF4-FFF2-40B4-BE49-F238E27FC236}">
                    <a16:creationId xmlns:a16="http://schemas.microsoft.com/office/drawing/2014/main" id="{7D7E392F-D10F-0828-3941-0ED1F1590425}"/>
                  </a:ext>
                </a:extLst>
              </p:cNvPr>
              <p:cNvSpPr/>
              <p:nvPr/>
            </p:nvSpPr>
            <p:spPr>
              <a:xfrm rot="5400000">
                <a:off x="6881030" y="1910622"/>
                <a:ext cx="824930" cy="281354"/>
              </a:xfrm>
              <a:prstGeom prst="triangl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D992C1E1-A3E3-911C-989D-3AE237361586}"/>
                </a:ext>
              </a:extLst>
            </p:cNvPr>
            <p:cNvSpPr txBox="1"/>
            <p:nvPr/>
          </p:nvSpPr>
          <p:spPr>
            <a:xfrm>
              <a:off x="5686873" y="500974"/>
              <a:ext cx="10248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2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E9C4718F-09EA-A8F6-7985-7043450FD961}"/>
              </a:ext>
            </a:extLst>
          </p:cNvPr>
          <p:cNvGrpSpPr/>
          <p:nvPr/>
        </p:nvGrpSpPr>
        <p:grpSpPr>
          <a:xfrm>
            <a:off x="-3047795" y="-42631"/>
            <a:ext cx="4606928" cy="6267940"/>
            <a:chOff x="-2366771" y="-271953"/>
            <a:chExt cx="4576112" cy="6267940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1D8E135-27F5-D4A1-C96E-9E9F16501346}"/>
                </a:ext>
              </a:extLst>
            </p:cNvPr>
            <p:cNvSpPr/>
            <p:nvPr/>
          </p:nvSpPr>
          <p:spPr>
            <a:xfrm>
              <a:off x="-2366771" y="-271953"/>
              <a:ext cx="4105625" cy="626794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6D7AE2BB-FE69-9D01-4C5A-60C2F0226470}"/>
                </a:ext>
              </a:extLst>
            </p:cNvPr>
            <p:cNvSpPr txBox="1"/>
            <p:nvPr/>
          </p:nvSpPr>
          <p:spPr>
            <a:xfrm>
              <a:off x="-2098850" y="1950110"/>
              <a:ext cx="3156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Cambio di attività</a:t>
              </a:r>
            </a:p>
          </p:txBody>
        </p:sp>
        <p:sp>
          <p:nvSpPr>
            <p:cNvPr id="19" name="Triangolo isoscele 18">
              <a:extLst>
                <a:ext uri="{FF2B5EF4-FFF2-40B4-BE49-F238E27FC236}">
                  <a16:creationId xmlns:a16="http://schemas.microsoft.com/office/drawing/2014/main" id="{850C5781-8829-6050-125D-F85E5207C8E8}"/>
                </a:ext>
              </a:extLst>
            </p:cNvPr>
            <p:cNvSpPr/>
            <p:nvPr/>
          </p:nvSpPr>
          <p:spPr>
            <a:xfrm rot="5400000">
              <a:off x="1414315" y="675257"/>
              <a:ext cx="1110173" cy="479879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91481A69-A06C-F656-A902-5EDF39095213}"/>
                </a:ext>
              </a:extLst>
            </p:cNvPr>
            <p:cNvSpPr txBox="1"/>
            <p:nvPr/>
          </p:nvSpPr>
          <p:spPr>
            <a:xfrm>
              <a:off x="-993190" y="161320"/>
              <a:ext cx="10248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1</a:t>
              </a: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301FFD3-CAE8-CF54-528C-3468B0F936E6}"/>
              </a:ext>
            </a:extLst>
          </p:cNvPr>
          <p:cNvSpPr txBox="1"/>
          <p:nvPr/>
        </p:nvSpPr>
        <p:spPr>
          <a:xfrm>
            <a:off x="2665678" y="1520371"/>
            <a:ext cx="91602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PAUSA ATTIVA</a:t>
            </a:r>
          </a:p>
        </p:txBody>
      </p:sp>
    </p:spTree>
    <p:extLst>
      <p:ext uri="{BB962C8B-B14F-4D97-AF65-F5344CB8AC3E}">
        <p14:creationId xmlns:p14="http://schemas.microsoft.com/office/powerpoint/2010/main" val="3598871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006FD-0253-AB47-8523-FCF5F5FBADF9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11/03/2024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89E2B-7837-6B45-9BB2-CC8B24B0904A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1B7F1B3-9159-CF3E-7962-5589CE24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50825"/>
            <a:ext cx="11260137" cy="695325"/>
          </a:xfrm>
        </p:spPr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008690B4-4507-5B0A-8323-6FD138673A82}"/>
              </a:ext>
            </a:extLst>
          </p:cNvPr>
          <p:cNvGrpSpPr/>
          <p:nvPr/>
        </p:nvGrpSpPr>
        <p:grpSpPr>
          <a:xfrm>
            <a:off x="8226032" y="-42631"/>
            <a:ext cx="4438686" cy="6267938"/>
            <a:chOff x="8253716" y="-40754"/>
            <a:chExt cx="4367261" cy="626793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BACD64E7-B8F4-F485-CFC6-A56700E316EE}"/>
                </a:ext>
              </a:extLst>
            </p:cNvPr>
            <p:cNvGrpSpPr/>
            <p:nvPr/>
          </p:nvGrpSpPr>
          <p:grpSpPr>
            <a:xfrm>
              <a:off x="8253716" y="-40754"/>
              <a:ext cx="4367261" cy="6267938"/>
              <a:chOff x="7217126" y="1204055"/>
              <a:chExt cx="2780056" cy="4657481"/>
            </a:xfrm>
          </p:grpSpPr>
          <p:grpSp>
            <p:nvGrpSpPr>
              <p:cNvPr id="9" name="Gruppo 8">
                <a:extLst>
                  <a:ext uri="{FF2B5EF4-FFF2-40B4-BE49-F238E27FC236}">
                    <a16:creationId xmlns:a16="http://schemas.microsoft.com/office/drawing/2014/main" id="{12E0A1C5-6463-0782-1F09-D8519B1854C4}"/>
                  </a:ext>
                </a:extLst>
              </p:cNvPr>
              <p:cNvGrpSpPr/>
              <p:nvPr/>
            </p:nvGrpSpPr>
            <p:grpSpPr>
              <a:xfrm>
                <a:off x="7217126" y="1204055"/>
                <a:ext cx="2501360" cy="4657481"/>
                <a:chOff x="7217126" y="1204055"/>
                <a:chExt cx="2501360" cy="4657481"/>
              </a:xfrm>
            </p:grpSpPr>
            <p:sp>
              <p:nvSpPr>
                <p:cNvPr id="16" name="Rettangolo 15">
                  <a:extLst>
                    <a:ext uri="{FF2B5EF4-FFF2-40B4-BE49-F238E27FC236}">
                      <a16:creationId xmlns:a16="http://schemas.microsoft.com/office/drawing/2014/main" id="{8F642808-1AAD-0E4D-659F-3E3BAFCBB816}"/>
                    </a:ext>
                  </a:extLst>
                </p:cNvPr>
                <p:cNvSpPr/>
                <p:nvPr/>
              </p:nvSpPr>
              <p:spPr>
                <a:xfrm>
                  <a:off x="7217126" y="1204055"/>
                  <a:ext cx="2501360" cy="4657481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6AA69526-2D37-C63F-8350-260D8B7E3C2E}"/>
                    </a:ext>
                  </a:extLst>
                </p:cNvPr>
                <p:cNvSpPr txBox="1"/>
                <p:nvPr/>
              </p:nvSpPr>
              <p:spPr>
                <a:xfrm>
                  <a:off x="7434172" y="2785256"/>
                  <a:ext cx="1850455" cy="10291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Esercizi di rilassamento oculare </a:t>
                  </a:r>
                </a:p>
              </p:txBody>
            </p:sp>
          </p:grpSp>
          <p:sp>
            <p:nvSpPr>
              <p:cNvPr id="10" name="Triangolo isoscele 9">
                <a:extLst>
                  <a:ext uri="{FF2B5EF4-FFF2-40B4-BE49-F238E27FC236}">
                    <a16:creationId xmlns:a16="http://schemas.microsoft.com/office/drawing/2014/main" id="{1A4C5F3D-84DD-7D73-B3D0-504E9EAACEB8}"/>
                  </a:ext>
                </a:extLst>
              </p:cNvPr>
              <p:cNvSpPr/>
              <p:nvPr/>
            </p:nvSpPr>
            <p:spPr>
              <a:xfrm rot="5400000">
                <a:off x="9444040" y="1913880"/>
                <a:ext cx="824930" cy="281354"/>
              </a:xfrm>
              <a:prstGeom prst="triangl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5B1A8255-CA85-FC38-5D0D-595828A87A68}"/>
                </a:ext>
              </a:extLst>
            </p:cNvPr>
            <p:cNvSpPr txBox="1"/>
            <p:nvPr/>
          </p:nvSpPr>
          <p:spPr>
            <a:xfrm>
              <a:off x="9535709" y="497384"/>
              <a:ext cx="10248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3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E21FDADC-215F-22AA-EE40-F8F9C0CE5057}"/>
              </a:ext>
            </a:extLst>
          </p:cNvPr>
          <p:cNvGrpSpPr/>
          <p:nvPr/>
        </p:nvGrpSpPr>
        <p:grpSpPr>
          <a:xfrm>
            <a:off x="4105625" y="-42631"/>
            <a:ext cx="4614299" cy="6267939"/>
            <a:chOff x="4105625" y="-37164"/>
            <a:chExt cx="4614299" cy="6267939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43ECC453-4B29-1452-D907-20571F083D0A}"/>
                </a:ext>
              </a:extLst>
            </p:cNvPr>
            <p:cNvGrpSpPr/>
            <p:nvPr/>
          </p:nvGrpSpPr>
          <p:grpSpPr>
            <a:xfrm>
              <a:off x="4105625" y="-37164"/>
              <a:ext cx="4614299" cy="6267939"/>
              <a:chOff x="4755254" y="1203622"/>
              <a:chExt cx="2678918" cy="4657481"/>
            </a:xfrm>
          </p:grpSpPr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C2A4448D-AD6B-8996-0715-38A00013707A}"/>
                  </a:ext>
                </a:extLst>
              </p:cNvPr>
              <p:cNvSpPr/>
              <p:nvPr/>
            </p:nvSpPr>
            <p:spPr>
              <a:xfrm>
                <a:off x="4755254" y="1203622"/>
                <a:ext cx="2407138" cy="465748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CE5D074C-3215-D3D8-CF2D-B8214B51ECDA}"/>
                  </a:ext>
                </a:extLst>
              </p:cNvPr>
              <p:cNvSpPr txBox="1"/>
              <p:nvPr/>
            </p:nvSpPr>
            <p:spPr>
              <a:xfrm>
                <a:off x="5045552" y="2770085"/>
                <a:ext cx="1850455" cy="2630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Stretching rachide cervicale e lombare, arti superiori e inferiori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  <p:sp>
            <p:nvSpPr>
              <p:cNvPr id="22" name="Triangolo isoscele 21">
                <a:extLst>
                  <a:ext uri="{FF2B5EF4-FFF2-40B4-BE49-F238E27FC236}">
                    <a16:creationId xmlns:a16="http://schemas.microsoft.com/office/drawing/2014/main" id="{7D7E392F-D10F-0828-3941-0ED1F1590425}"/>
                  </a:ext>
                </a:extLst>
              </p:cNvPr>
              <p:cNvSpPr/>
              <p:nvPr/>
            </p:nvSpPr>
            <p:spPr>
              <a:xfrm rot="5400000">
                <a:off x="6881030" y="1910622"/>
                <a:ext cx="824930" cy="281354"/>
              </a:xfrm>
              <a:prstGeom prst="triangl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D992C1E1-A3E3-911C-989D-3AE237361586}"/>
                </a:ext>
              </a:extLst>
            </p:cNvPr>
            <p:cNvSpPr txBox="1"/>
            <p:nvPr/>
          </p:nvSpPr>
          <p:spPr>
            <a:xfrm>
              <a:off x="5686873" y="500974"/>
              <a:ext cx="10248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2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E9C4718F-09EA-A8F6-7985-7043450FD961}"/>
              </a:ext>
            </a:extLst>
          </p:cNvPr>
          <p:cNvGrpSpPr/>
          <p:nvPr/>
        </p:nvGrpSpPr>
        <p:grpSpPr>
          <a:xfrm>
            <a:off x="-1280" y="-33395"/>
            <a:ext cx="4606928" cy="6267940"/>
            <a:chOff x="-2366771" y="-271953"/>
            <a:chExt cx="4576112" cy="6267940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1D8E135-27F5-D4A1-C96E-9E9F16501346}"/>
                </a:ext>
              </a:extLst>
            </p:cNvPr>
            <p:cNvSpPr/>
            <p:nvPr/>
          </p:nvSpPr>
          <p:spPr>
            <a:xfrm>
              <a:off x="-2366771" y="-271953"/>
              <a:ext cx="4105625" cy="626794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6D7AE2BB-FE69-9D01-4C5A-60C2F0226470}"/>
                </a:ext>
              </a:extLst>
            </p:cNvPr>
            <p:cNvSpPr txBox="1"/>
            <p:nvPr/>
          </p:nvSpPr>
          <p:spPr>
            <a:xfrm>
              <a:off x="-2098850" y="1950110"/>
              <a:ext cx="3156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Cambio di attività</a:t>
              </a:r>
            </a:p>
          </p:txBody>
        </p:sp>
        <p:sp>
          <p:nvSpPr>
            <p:cNvPr id="19" name="Triangolo isoscele 18">
              <a:extLst>
                <a:ext uri="{FF2B5EF4-FFF2-40B4-BE49-F238E27FC236}">
                  <a16:creationId xmlns:a16="http://schemas.microsoft.com/office/drawing/2014/main" id="{850C5781-8829-6050-125D-F85E5207C8E8}"/>
                </a:ext>
              </a:extLst>
            </p:cNvPr>
            <p:cNvSpPr/>
            <p:nvPr/>
          </p:nvSpPr>
          <p:spPr>
            <a:xfrm rot="5400000">
              <a:off x="1414315" y="675257"/>
              <a:ext cx="1110173" cy="479879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91481A69-A06C-F656-A902-5EDF39095213}"/>
                </a:ext>
              </a:extLst>
            </p:cNvPr>
            <p:cNvSpPr txBox="1"/>
            <p:nvPr/>
          </p:nvSpPr>
          <p:spPr>
            <a:xfrm>
              <a:off x="-993190" y="161320"/>
              <a:ext cx="10248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8044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charset="0"/>
                <a:ea typeface="Verdana" charset="0"/>
              </a:rPr>
              <a:t>Sorveglianza sanitaria art. 176 					</a:t>
            </a:r>
            <a:endParaRPr 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006FD-0253-AB47-8523-FCF5F5FBADF9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11/03/2024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89E2B-7837-6B45-9BB2-CC8B24B0904A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684FB31E-9D68-112D-E520-7E337624BF7D}"/>
              </a:ext>
            </a:extLst>
          </p:cNvPr>
          <p:cNvSpPr/>
          <p:nvPr/>
        </p:nvSpPr>
        <p:spPr>
          <a:xfrm>
            <a:off x="1525068" y="1268862"/>
            <a:ext cx="4454360" cy="3251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66ADCA04-02DF-8FB3-916B-6180C18E4858}"/>
              </a:ext>
            </a:extLst>
          </p:cNvPr>
          <p:cNvSpPr/>
          <p:nvPr/>
        </p:nvSpPr>
        <p:spPr>
          <a:xfrm>
            <a:off x="6228191" y="1268862"/>
            <a:ext cx="4454360" cy="3251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53485A1-1FCC-978F-491F-AC431BC51BEA}"/>
              </a:ext>
            </a:extLst>
          </p:cNvPr>
          <p:cNvSpPr txBox="1"/>
          <p:nvPr/>
        </p:nvSpPr>
        <p:spPr>
          <a:xfrm>
            <a:off x="1578261" y="3568262"/>
            <a:ext cx="445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Rischi per la vista e per gli occhi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2E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9A21988-D899-9EC1-92C6-6B24EEA59FC5}"/>
              </a:ext>
            </a:extLst>
          </p:cNvPr>
          <p:cNvSpPr txBox="1"/>
          <p:nvPr/>
        </p:nvSpPr>
        <p:spPr>
          <a:xfrm>
            <a:off x="6099433" y="3567153"/>
            <a:ext cx="4711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Rischi per l’app. osteo-muscolare</a:t>
            </a:r>
          </a:p>
        </p:txBody>
      </p:sp>
      <p:sp>
        <p:nvSpPr>
          <p:cNvPr id="56" name="AutoShape 2">
            <a:extLst>
              <a:ext uri="{FF2B5EF4-FFF2-40B4-BE49-F238E27FC236}">
                <a16:creationId xmlns:a16="http://schemas.microsoft.com/office/drawing/2014/main" id="{6B952856-D9B1-0B0F-9194-5C82FC07A2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203739" y="2194428"/>
            <a:ext cx="470185" cy="47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 descr="Affaticamento visivo? Tutte le soluzioni da ottica Capaldo - Ottica Capaldo">
            <a:extLst>
              <a:ext uri="{FF2B5EF4-FFF2-40B4-BE49-F238E27FC236}">
                <a16:creationId xmlns:a16="http://schemas.microsoft.com/office/drawing/2014/main" id="{2F6C71B1-67C7-44A8-4523-A87A34B2A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/>
          <a:stretch/>
        </p:blipFill>
        <p:spPr bwMode="auto">
          <a:xfrm>
            <a:off x="2099413" y="1700958"/>
            <a:ext cx="3305670" cy="186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 QUATTRO CONSIGLI PER UNA CORRETTA POSTURA AL PC! – Ecosalute">
            <a:extLst>
              <a:ext uri="{FF2B5EF4-FFF2-40B4-BE49-F238E27FC236}">
                <a16:creationId xmlns:a16="http://schemas.microsoft.com/office/drawing/2014/main" id="{617CB4A6-D1CF-EA11-5454-EA465E273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9"/>
          <a:stretch/>
        </p:blipFill>
        <p:spPr bwMode="auto">
          <a:xfrm>
            <a:off x="6765210" y="1697483"/>
            <a:ext cx="3311829" cy="186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64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Definizioni:</a:t>
            </a: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Tit. VII e 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XXXIV D. Lgs 81/08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pPr/>
              <a:t>11/03/2024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2</a:t>
            </a:fld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grpSp>
        <p:nvGrpSpPr>
          <p:cNvPr id="85" name="Gruppo 84">
            <a:extLst>
              <a:ext uri="{FF2B5EF4-FFF2-40B4-BE49-F238E27FC236}">
                <a16:creationId xmlns:a16="http://schemas.microsoft.com/office/drawing/2014/main" id="{73B7B18F-F87F-1EAE-8C9C-D11AD5ECCA6A}"/>
              </a:ext>
            </a:extLst>
          </p:cNvPr>
          <p:cNvGrpSpPr/>
          <p:nvPr/>
        </p:nvGrpSpPr>
        <p:grpSpPr>
          <a:xfrm>
            <a:off x="7835843" y="1001303"/>
            <a:ext cx="4527797" cy="5231764"/>
            <a:chOff x="7835843" y="1001303"/>
            <a:chExt cx="4527797" cy="5231764"/>
          </a:xfrm>
          <a:blipFill>
            <a:blip r:embed="rId3"/>
            <a:stretch>
              <a:fillRect/>
            </a:stretch>
          </a:blipFill>
        </p:grpSpPr>
        <p:sp>
          <p:nvSpPr>
            <p:cNvPr id="6" name="Esagono 5">
              <a:extLst>
                <a:ext uri="{FF2B5EF4-FFF2-40B4-BE49-F238E27FC236}">
                  <a16:creationId xmlns:a16="http://schemas.microsoft.com/office/drawing/2014/main" id="{225CFCD4-8B00-7D6E-C69A-D03E2F19499E}"/>
                </a:ext>
              </a:extLst>
            </p:cNvPr>
            <p:cNvSpPr/>
            <p:nvPr/>
          </p:nvSpPr>
          <p:spPr>
            <a:xfrm>
              <a:off x="9731010" y="2408067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Esagono 8">
              <a:extLst>
                <a:ext uri="{FF2B5EF4-FFF2-40B4-BE49-F238E27FC236}">
                  <a16:creationId xmlns:a16="http://schemas.microsoft.com/office/drawing/2014/main" id="{B7F420A0-6E36-A833-CFF2-8BA3C79A3528}"/>
                </a:ext>
              </a:extLst>
            </p:cNvPr>
            <p:cNvSpPr/>
            <p:nvPr/>
          </p:nvSpPr>
          <p:spPr>
            <a:xfrm>
              <a:off x="10355548" y="3458369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Esagono 9">
              <a:extLst>
                <a:ext uri="{FF2B5EF4-FFF2-40B4-BE49-F238E27FC236}">
                  <a16:creationId xmlns:a16="http://schemas.microsoft.com/office/drawing/2014/main" id="{E2E8543F-AA63-1735-B6AF-8C6581DA8C0A}"/>
                </a:ext>
              </a:extLst>
            </p:cNvPr>
            <p:cNvSpPr/>
            <p:nvPr/>
          </p:nvSpPr>
          <p:spPr>
            <a:xfrm>
              <a:off x="10355548" y="2761776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Esagono 11">
              <a:extLst>
                <a:ext uri="{FF2B5EF4-FFF2-40B4-BE49-F238E27FC236}">
                  <a16:creationId xmlns:a16="http://schemas.microsoft.com/office/drawing/2014/main" id="{ED5834F7-001E-D450-3796-6037323BD781}"/>
                </a:ext>
              </a:extLst>
            </p:cNvPr>
            <p:cNvSpPr/>
            <p:nvPr/>
          </p:nvSpPr>
          <p:spPr>
            <a:xfrm>
              <a:off x="10348739" y="2060522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Esagono 30">
              <a:extLst>
                <a:ext uri="{FF2B5EF4-FFF2-40B4-BE49-F238E27FC236}">
                  <a16:creationId xmlns:a16="http://schemas.microsoft.com/office/drawing/2014/main" id="{CE77C4C2-6835-4068-3F08-C6A99A1F3118}"/>
                </a:ext>
              </a:extLst>
            </p:cNvPr>
            <p:cNvSpPr/>
            <p:nvPr/>
          </p:nvSpPr>
          <p:spPr>
            <a:xfrm>
              <a:off x="10364695" y="1362796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Esagono 38">
              <a:extLst>
                <a:ext uri="{FF2B5EF4-FFF2-40B4-BE49-F238E27FC236}">
                  <a16:creationId xmlns:a16="http://schemas.microsoft.com/office/drawing/2014/main" id="{D53FD90A-CEA7-9A1F-A214-906DE1FB6F44}"/>
                </a:ext>
              </a:extLst>
            </p:cNvPr>
            <p:cNvSpPr/>
            <p:nvPr/>
          </p:nvSpPr>
          <p:spPr>
            <a:xfrm>
              <a:off x="10991132" y="1008420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Esagono 39">
              <a:extLst>
                <a:ext uri="{FF2B5EF4-FFF2-40B4-BE49-F238E27FC236}">
                  <a16:creationId xmlns:a16="http://schemas.microsoft.com/office/drawing/2014/main" id="{6D5066FD-3A93-1FF7-2A17-B0FF3ED0D06F}"/>
                </a:ext>
              </a:extLst>
            </p:cNvPr>
            <p:cNvSpPr/>
            <p:nvPr/>
          </p:nvSpPr>
          <p:spPr>
            <a:xfrm>
              <a:off x="10991132" y="5212306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Esagono 43">
              <a:extLst>
                <a:ext uri="{FF2B5EF4-FFF2-40B4-BE49-F238E27FC236}">
                  <a16:creationId xmlns:a16="http://schemas.microsoft.com/office/drawing/2014/main" id="{B0EFEFF8-96BC-FDE1-231E-5C11DE44CEA8}"/>
                </a:ext>
              </a:extLst>
            </p:cNvPr>
            <p:cNvSpPr/>
            <p:nvPr/>
          </p:nvSpPr>
          <p:spPr>
            <a:xfrm>
              <a:off x="11008373" y="4511585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Esagono 45">
              <a:extLst>
                <a:ext uri="{FF2B5EF4-FFF2-40B4-BE49-F238E27FC236}">
                  <a16:creationId xmlns:a16="http://schemas.microsoft.com/office/drawing/2014/main" id="{6688CDEE-9157-F75E-9FC8-91438A380B8B}"/>
                </a:ext>
              </a:extLst>
            </p:cNvPr>
            <p:cNvSpPr/>
            <p:nvPr/>
          </p:nvSpPr>
          <p:spPr>
            <a:xfrm>
              <a:off x="10980086" y="3810864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Esagono 46">
              <a:extLst>
                <a:ext uri="{FF2B5EF4-FFF2-40B4-BE49-F238E27FC236}">
                  <a16:creationId xmlns:a16="http://schemas.microsoft.com/office/drawing/2014/main" id="{9541245B-650B-1373-763D-8A1341AD9538}"/>
                </a:ext>
              </a:extLst>
            </p:cNvPr>
            <p:cNvSpPr/>
            <p:nvPr/>
          </p:nvSpPr>
          <p:spPr>
            <a:xfrm>
              <a:off x="10980086" y="3108961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Esagono 53">
              <a:extLst>
                <a:ext uri="{FF2B5EF4-FFF2-40B4-BE49-F238E27FC236}">
                  <a16:creationId xmlns:a16="http://schemas.microsoft.com/office/drawing/2014/main" id="{9EFA4E09-4BBA-CD12-57FE-C9F2B289ABFF}"/>
                </a:ext>
              </a:extLst>
            </p:cNvPr>
            <p:cNvSpPr/>
            <p:nvPr/>
          </p:nvSpPr>
          <p:spPr>
            <a:xfrm>
              <a:off x="10993031" y="2414231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Esagono 54">
              <a:extLst>
                <a:ext uri="{FF2B5EF4-FFF2-40B4-BE49-F238E27FC236}">
                  <a16:creationId xmlns:a16="http://schemas.microsoft.com/office/drawing/2014/main" id="{F7F6C75D-7F2F-F5DD-FEED-CECDD2010AD5}"/>
                </a:ext>
              </a:extLst>
            </p:cNvPr>
            <p:cNvSpPr/>
            <p:nvPr/>
          </p:nvSpPr>
          <p:spPr>
            <a:xfrm>
              <a:off x="10993031" y="1710161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Esagono 55">
              <a:extLst>
                <a:ext uri="{FF2B5EF4-FFF2-40B4-BE49-F238E27FC236}">
                  <a16:creationId xmlns:a16="http://schemas.microsoft.com/office/drawing/2014/main" id="{6A36426B-8930-85AB-03F4-A45B88D194CA}"/>
                </a:ext>
              </a:extLst>
            </p:cNvPr>
            <p:cNvSpPr/>
            <p:nvPr/>
          </p:nvSpPr>
          <p:spPr>
            <a:xfrm>
              <a:off x="11617569" y="1340847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Esagono 56">
              <a:extLst>
                <a:ext uri="{FF2B5EF4-FFF2-40B4-BE49-F238E27FC236}">
                  <a16:creationId xmlns:a16="http://schemas.microsoft.com/office/drawing/2014/main" id="{2F578C13-C888-979D-D3B2-8C3995C896FF}"/>
                </a:ext>
              </a:extLst>
            </p:cNvPr>
            <p:cNvSpPr/>
            <p:nvPr/>
          </p:nvSpPr>
          <p:spPr>
            <a:xfrm>
              <a:off x="11617569" y="2043998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Esagono 57">
              <a:extLst>
                <a:ext uri="{FF2B5EF4-FFF2-40B4-BE49-F238E27FC236}">
                  <a16:creationId xmlns:a16="http://schemas.microsoft.com/office/drawing/2014/main" id="{4BC99066-8149-9746-27C6-B50D78A482B8}"/>
                </a:ext>
              </a:extLst>
            </p:cNvPr>
            <p:cNvSpPr/>
            <p:nvPr/>
          </p:nvSpPr>
          <p:spPr>
            <a:xfrm>
              <a:off x="11617569" y="2745970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Esagono 58">
              <a:extLst>
                <a:ext uri="{FF2B5EF4-FFF2-40B4-BE49-F238E27FC236}">
                  <a16:creationId xmlns:a16="http://schemas.microsoft.com/office/drawing/2014/main" id="{EC3FA7E7-D9F2-2B48-3BCB-E65B1D6BD3B4}"/>
                </a:ext>
              </a:extLst>
            </p:cNvPr>
            <p:cNvSpPr/>
            <p:nvPr/>
          </p:nvSpPr>
          <p:spPr>
            <a:xfrm>
              <a:off x="11617569" y="3439551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Esagono 59">
              <a:extLst>
                <a:ext uri="{FF2B5EF4-FFF2-40B4-BE49-F238E27FC236}">
                  <a16:creationId xmlns:a16="http://schemas.microsoft.com/office/drawing/2014/main" id="{D397FB24-AA5E-C566-6AB9-1F71073AE4C7}"/>
                </a:ext>
              </a:extLst>
            </p:cNvPr>
            <p:cNvSpPr/>
            <p:nvPr/>
          </p:nvSpPr>
          <p:spPr>
            <a:xfrm>
              <a:off x="11617569" y="4142702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Esagono 60">
              <a:extLst>
                <a:ext uri="{FF2B5EF4-FFF2-40B4-BE49-F238E27FC236}">
                  <a16:creationId xmlns:a16="http://schemas.microsoft.com/office/drawing/2014/main" id="{020148B1-81D9-57A7-1EE4-773144E60489}"/>
                </a:ext>
              </a:extLst>
            </p:cNvPr>
            <p:cNvSpPr/>
            <p:nvPr/>
          </p:nvSpPr>
          <p:spPr>
            <a:xfrm>
              <a:off x="11639842" y="4850111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Esagono 61">
              <a:extLst>
                <a:ext uri="{FF2B5EF4-FFF2-40B4-BE49-F238E27FC236}">
                  <a16:creationId xmlns:a16="http://schemas.microsoft.com/office/drawing/2014/main" id="{C946920C-592B-533A-B944-9C8F61A0228E}"/>
                </a:ext>
              </a:extLst>
            </p:cNvPr>
            <p:cNvSpPr/>
            <p:nvPr/>
          </p:nvSpPr>
          <p:spPr>
            <a:xfrm>
              <a:off x="11639842" y="5557520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Esagono 62">
              <a:extLst>
                <a:ext uri="{FF2B5EF4-FFF2-40B4-BE49-F238E27FC236}">
                  <a16:creationId xmlns:a16="http://schemas.microsoft.com/office/drawing/2014/main" id="{84D0A210-6483-ACF7-DF2C-847B2AEB984C}"/>
                </a:ext>
              </a:extLst>
            </p:cNvPr>
            <p:cNvSpPr/>
            <p:nvPr/>
          </p:nvSpPr>
          <p:spPr>
            <a:xfrm>
              <a:off x="9738258" y="1708528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Esagono 63">
              <a:extLst>
                <a:ext uri="{FF2B5EF4-FFF2-40B4-BE49-F238E27FC236}">
                  <a16:creationId xmlns:a16="http://schemas.microsoft.com/office/drawing/2014/main" id="{8A862313-F059-531C-A7CA-3F97511B4393}"/>
                </a:ext>
              </a:extLst>
            </p:cNvPr>
            <p:cNvSpPr/>
            <p:nvPr/>
          </p:nvSpPr>
          <p:spPr>
            <a:xfrm>
              <a:off x="9731010" y="5214851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Esagono 64">
              <a:extLst>
                <a:ext uri="{FF2B5EF4-FFF2-40B4-BE49-F238E27FC236}">
                  <a16:creationId xmlns:a16="http://schemas.microsoft.com/office/drawing/2014/main" id="{8EA9D05E-6B75-8059-1ADE-C641C35873B8}"/>
                </a:ext>
              </a:extLst>
            </p:cNvPr>
            <p:cNvSpPr/>
            <p:nvPr/>
          </p:nvSpPr>
          <p:spPr>
            <a:xfrm>
              <a:off x="9731010" y="4511180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Esagono 65">
              <a:extLst>
                <a:ext uri="{FF2B5EF4-FFF2-40B4-BE49-F238E27FC236}">
                  <a16:creationId xmlns:a16="http://schemas.microsoft.com/office/drawing/2014/main" id="{3577DDAA-07BC-207C-2102-9BFE46A1BD58}"/>
                </a:ext>
              </a:extLst>
            </p:cNvPr>
            <p:cNvSpPr/>
            <p:nvPr/>
          </p:nvSpPr>
          <p:spPr>
            <a:xfrm>
              <a:off x="10362806" y="4867092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Esagono 66">
              <a:extLst>
                <a:ext uri="{FF2B5EF4-FFF2-40B4-BE49-F238E27FC236}">
                  <a16:creationId xmlns:a16="http://schemas.microsoft.com/office/drawing/2014/main" id="{2FED5E34-4D92-6494-2746-928C958BBD61}"/>
                </a:ext>
              </a:extLst>
            </p:cNvPr>
            <p:cNvSpPr/>
            <p:nvPr/>
          </p:nvSpPr>
          <p:spPr>
            <a:xfrm>
              <a:off x="9718723" y="3797530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Esagono 67">
              <a:extLst>
                <a:ext uri="{FF2B5EF4-FFF2-40B4-BE49-F238E27FC236}">
                  <a16:creationId xmlns:a16="http://schemas.microsoft.com/office/drawing/2014/main" id="{79D6F4AD-7CFD-9464-963F-C1648861E0F9}"/>
                </a:ext>
              </a:extLst>
            </p:cNvPr>
            <p:cNvSpPr/>
            <p:nvPr/>
          </p:nvSpPr>
          <p:spPr>
            <a:xfrm>
              <a:off x="10364352" y="4179747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Esagono 68">
              <a:extLst>
                <a:ext uri="{FF2B5EF4-FFF2-40B4-BE49-F238E27FC236}">
                  <a16:creationId xmlns:a16="http://schemas.microsoft.com/office/drawing/2014/main" id="{7C37C402-4720-92CA-6F55-85C686F10FE8}"/>
                </a:ext>
              </a:extLst>
            </p:cNvPr>
            <p:cNvSpPr/>
            <p:nvPr/>
          </p:nvSpPr>
          <p:spPr>
            <a:xfrm>
              <a:off x="9722388" y="3102858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Esagono 69">
              <a:extLst>
                <a:ext uri="{FF2B5EF4-FFF2-40B4-BE49-F238E27FC236}">
                  <a16:creationId xmlns:a16="http://schemas.microsoft.com/office/drawing/2014/main" id="{0C3982E7-C964-5D54-ED29-B7280D57D398}"/>
                </a:ext>
              </a:extLst>
            </p:cNvPr>
            <p:cNvSpPr/>
            <p:nvPr/>
          </p:nvSpPr>
          <p:spPr>
            <a:xfrm>
              <a:off x="8460381" y="4496657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Esagono 70">
              <a:extLst>
                <a:ext uri="{FF2B5EF4-FFF2-40B4-BE49-F238E27FC236}">
                  <a16:creationId xmlns:a16="http://schemas.microsoft.com/office/drawing/2014/main" id="{6A50EDAA-C973-F0F9-044E-9C015F751C2E}"/>
                </a:ext>
              </a:extLst>
            </p:cNvPr>
            <p:cNvSpPr/>
            <p:nvPr/>
          </p:nvSpPr>
          <p:spPr>
            <a:xfrm>
              <a:off x="9104699" y="2051484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Esagono 71">
              <a:extLst>
                <a:ext uri="{FF2B5EF4-FFF2-40B4-BE49-F238E27FC236}">
                  <a16:creationId xmlns:a16="http://schemas.microsoft.com/office/drawing/2014/main" id="{6E24DC90-6EF4-81D3-8071-AF1922052A97}"/>
                </a:ext>
              </a:extLst>
            </p:cNvPr>
            <p:cNvSpPr/>
            <p:nvPr/>
          </p:nvSpPr>
          <p:spPr>
            <a:xfrm>
              <a:off x="9104659" y="2751023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Esagono 72">
              <a:extLst>
                <a:ext uri="{FF2B5EF4-FFF2-40B4-BE49-F238E27FC236}">
                  <a16:creationId xmlns:a16="http://schemas.microsoft.com/office/drawing/2014/main" id="{66A5CF61-16AF-0B8D-3716-DC072D463187}"/>
                </a:ext>
              </a:extLst>
            </p:cNvPr>
            <p:cNvSpPr/>
            <p:nvPr/>
          </p:nvSpPr>
          <p:spPr>
            <a:xfrm>
              <a:off x="9087769" y="3450400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Esagono 73">
              <a:extLst>
                <a:ext uri="{FF2B5EF4-FFF2-40B4-BE49-F238E27FC236}">
                  <a16:creationId xmlns:a16="http://schemas.microsoft.com/office/drawing/2014/main" id="{8781AF04-9011-981E-F44D-00DD1E37D227}"/>
                </a:ext>
              </a:extLst>
            </p:cNvPr>
            <p:cNvSpPr/>
            <p:nvPr/>
          </p:nvSpPr>
          <p:spPr>
            <a:xfrm>
              <a:off x="9094023" y="4146722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Esagono 74">
              <a:extLst>
                <a:ext uri="{FF2B5EF4-FFF2-40B4-BE49-F238E27FC236}">
                  <a16:creationId xmlns:a16="http://schemas.microsoft.com/office/drawing/2014/main" id="{0E9195B1-CCE5-EB89-25D6-8396D58AFE1B}"/>
                </a:ext>
              </a:extLst>
            </p:cNvPr>
            <p:cNvSpPr/>
            <p:nvPr/>
          </p:nvSpPr>
          <p:spPr>
            <a:xfrm>
              <a:off x="9097668" y="4868720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Esagono 75">
              <a:extLst>
                <a:ext uri="{FF2B5EF4-FFF2-40B4-BE49-F238E27FC236}">
                  <a16:creationId xmlns:a16="http://schemas.microsoft.com/office/drawing/2014/main" id="{49AEF7A5-EDC1-409B-D4CE-5E0AD9FDEDE4}"/>
                </a:ext>
              </a:extLst>
            </p:cNvPr>
            <p:cNvSpPr/>
            <p:nvPr/>
          </p:nvSpPr>
          <p:spPr>
            <a:xfrm>
              <a:off x="10370935" y="5592987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Esagono 76">
              <a:extLst>
                <a:ext uri="{FF2B5EF4-FFF2-40B4-BE49-F238E27FC236}">
                  <a16:creationId xmlns:a16="http://schemas.microsoft.com/office/drawing/2014/main" id="{E177F730-951D-EBEC-4C60-42E599C0A3F5}"/>
                </a:ext>
              </a:extLst>
            </p:cNvPr>
            <p:cNvSpPr/>
            <p:nvPr/>
          </p:nvSpPr>
          <p:spPr>
            <a:xfrm>
              <a:off x="8486970" y="2406261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8" name="Esagono 77">
              <a:extLst>
                <a:ext uri="{FF2B5EF4-FFF2-40B4-BE49-F238E27FC236}">
                  <a16:creationId xmlns:a16="http://schemas.microsoft.com/office/drawing/2014/main" id="{6BA4CA76-F115-ADD7-61B7-07D400008EAD}"/>
                </a:ext>
              </a:extLst>
            </p:cNvPr>
            <p:cNvSpPr/>
            <p:nvPr/>
          </p:nvSpPr>
          <p:spPr>
            <a:xfrm>
              <a:off x="8460381" y="3099527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9" name="Esagono 78">
              <a:extLst>
                <a:ext uri="{FF2B5EF4-FFF2-40B4-BE49-F238E27FC236}">
                  <a16:creationId xmlns:a16="http://schemas.microsoft.com/office/drawing/2014/main" id="{DB464974-E82C-DE95-84EE-2D15E5C75753}"/>
                </a:ext>
              </a:extLst>
            </p:cNvPr>
            <p:cNvSpPr/>
            <p:nvPr/>
          </p:nvSpPr>
          <p:spPr>
            <a:xfrm>
              <a:off x="9738258" y="1001303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Esagono 79">
              <a:extLst>
                <a:ext uri="{FF2B5EF4-FFF2-40B4-BE49-F238E27FC236}">
                  <a16:creationId xmlns:a16="http://schemas.microsoft.com/office/drawing/2014/main" id="{5590EE7D-0881-0B2D-B56E-A78247331B8E}"/>
                </a:ext>
              </a:extLst>
            </p:cNvPr>
            <p:cNvSpPr/>
            <p:nvPr/>
          </p:nvSpPr>
          <p:spPr>
            <a:xfrm>
              <a:off x="9094023" y="1357886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2" name="Esagono 81">
              <a:extLst>
                <a:ext uri="{FF2B5EF4-FFF2-40B4-BE49-F238E27FC236}">
                  <a16:creationId xmlns:a16="http://schemas.microsoft.com/office/drawing/2014/main" id="{A106E864-DC78-FF86-8C74-A610D73AF13D}"/>
                </a:ext>
              </a:extLst>
            </p:cNvPr>
            <p:cNvSpPr/>
            <p:nvPr/>
          </p:nvSpPr>
          <p:spPr>
            <a:xfrm>
              <a:off x="7869241" y="2060522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3" name="Esagono 82">
              <a:extLst>
                <a:ext uri="{FF2B5EF4-FFF2-40B4-BE49-F238E27FC236}">
                  <a16:creationId xmlns:a16="http://schemas.microsoft.com/office/drawing/2014/main" id="{79F436EF-38AA-4B79-2C1F-CB62A57DA21F}"/>
                </a:ext>
              </a:extLst>
            </p:cNvPr>
            <p:cNvSpPr/>
            <p:nvPr/>
          </p:nvSpPr>
          <p:spPr>
            <a:xfrm>
              <a:off x="8483485" y="1707554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4" name="Esagono 83">
              <a:extLst>
                <a:ext uri="{FF2B5EF4-FFF2-40B4-BE49-F238E27FC236}">
                  <a16:creationId xmlns:a16="http://schemas.microsoft.com/office/drawing/2014/main" id="{1FA8C2F9-309A-3575-1861-A110A49E2FEC}"/>
                </a:ext>
              </a:extLst>
            </p:cNvPr>
            <p:cNvSpPr/>
            <p:nvPr/>
          </p:nvSpPr>
          <p:spPr>
            <a:xfrm>
              <a:off x="7835843" y="3475444"/>
              <a:ext cx="723798" cy="64008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4018B123-8B52-B18E-6B9A-4A75742EC238}"/>
              </a:ext>
            </a:extLst>
          </p:cNvPr>
          <p:cNvSpPr txBox="1"/>
          <p:nvPr/>
        </p:nvSpPr>
        <p:spPr>
          <a:xfrm>
            <a:off x="421842" y="1679371"/>
            <a:ext cx="65733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Tit. VII - Attrezzature munite di videoterminale</a:t>
            </a:r>
          </a:p>
          <a:p>
            <a:endParaRPr lang="it-IT" b="1" dirty="0">
              <a:solidFill>
                <a:srgbClr val="002E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Art. 172 - Campo di applicazione</a:t>
            </a:r>
          </a:p>
          <a:p>
            <a:r>
              <a:rPr lang="it-IT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Art. 173 - Definizioni</a:t>
            </a:r>
          </a:p>
          <a:p>
            <a:r>
              <a:rPr lang="it-IT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Art. 174 - Obblighi del datore di lavoro</a:t>
            </a:r>
          </a:p>
          <a:p>
            <a:r>
              <a:rPr lang="it-IT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Art. 175 - Svolgimento quotidiano del lavoro</a:t>
            </a:r>
          </a:p>
          <a:p>
            <a:r>
              <a:rPr lang="it-IT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Art. 176 - Sorveglianza sanitaria</a:t>
            </a:r>
          </a:p>
          <a:p>
            <a:r>
              <a:rPr lang="it-IT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Art. 177 - Informazione e formazione</a:t>
            </a:r>
          </a:p>
        </p:txBody>
      </p: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C02AA570-C890-FB84-269B-A133ED11EF5A}"/>
              </a:ext>
            </a:extLst>
          </p:cNvPr>
          <p:cNvSpPr txBox="1"/>
          <p:nvPr/>
        </p:nvSpPr>
        <p:spPr>
          <a:xfrm>
            <a:off x="421842" y="4210853"/>
            <a:ext cx="65733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All</a:t>
            </a:r>
            <a:r>
              <a:rPr lang="it-IT" b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. XXXIV – Requisiti minimi</a:t>
            </a:r>
          </a:p>
          <a:p>
            <a:endParaRPr lang="it-IT" b="1" dirty="0">
              <a:solidFill>
                <a:srgbClr val="002E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Attrezzature</a:t>
            </a:r>
          </a:p>
          <a:p>
            <a:r>
              <a:rPr lang="it-IT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Ambiente</a:t>
            </a:r>
          </a:p>
          <a:p>
            <a:r>
              <a:rPr lang="it-IT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Interfaccia elaboratore/uomo</a:t>
            </a:r>
          </a:p>
        </p:txBody>
      </p:sp>
    </p:spTree>
    <p:extLst>
      <p:ext uri="{BB962C8B-B14F-4D97-AF65-F5344CB8AC3E}">
        <p14:creationId xmlns:p14="http://schemas.microsoft.com/office/powerpoint/2010/main" val="1282436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charset="0"/>
                <a:ea typeface="Verdana" charset="0"/>
              </a:rPr>
              <a:t>Sorveglianza sanitaria art. 176 					</a:t>
            </a:r>
            <a:endParaRPr 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006FD-0253-AB47-8523-FCF5F5FBADF9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11/03/2024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89E2B-7837-6B45-9BB2-CC8B24B0904A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3FA9D4CD-7A85-662A-4648-5AB661836A5E}"/>
              </a:ext>
            </a:extLst>
          </p:cNvPr>
          <p:cNvSpPr/>
          <p:nvPr/>
        </p:nvSpPr>
        <p:spPr>
          <a:xfrm>
            <a:off x="685404" y="883427"/>
            <a:ext cx="4962957" cy="41121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F906EC9-8576-B616-A3BF-2DCA9159C0E6}"/>
              </a:ext>
            </a:extLst>
          </p:cNvPr>
          <p:cNvSpPr txBox="1"/>
          <p:nvPr/>
        </p:nvSpPr>
        <p:spPr>
          <a:xfrm>
            <a:off x="817005" y="3182828"/>
            <a:ext cx="49629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Rischi per la vista e per gli occhi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A7A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 livello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Vis. medica generale + esame della vista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II livello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Approfondimento con vis. oculistica</a:t>
            </a:r>
            <a:endParaRPr kumimoji="0" lang="it-IT" i="0" u="none" strike="noStrike" kern="1200" cap="none" spc="0" normalizeH="0" baseline="0" noProof="0" dirty="0">
              <a:ln>
                <a:noFill/>
              </a:ln>
              <a:solidFill>
                <a:srgbClr val="002E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3" name="Picture 6" descr="Affaticamento visivo? Tutte le soluzioni da ottica Capaldo - Ottica Capaldo">
            <a:extLst>
              <a:ext uri="{FF2B5EF4-FFF2-40B4-BE49-F238E27FC236}">
                <a16:creationId xmlns:a16="http://schemas.microsoft.com/office/drawing/2014/main" id="{50B7D271-8E5C-B892-A417-A1D180BD5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/>
          <a:stretch/>
        </p:blipFill>
        <p:spPr bwMode="auto">
          <a:xfrm>
            <a:off x="1259750" y="931222"/>
            <a:ext cx="3986402" cy="22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C228959B-D49F-14E4-1B46-B68747D41029}"/>
              </a:ext>
            </a:extLst>
          </p:cNvPr>
          <p:cNvSpPr/>
          <p:nvPr/>
        </p:nvSpPr>
        <p:spPr>
          <a:xfrm>
            <a:off x="6485909" y="700149"/>
            <a:ext cx="5179971" cy="42954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C2B5DA4-C72B-43EE-FC3E-61E8CE656C1A}"/>
              </a:ext>
            </a:extLst>
          </p:cNvPr>
          <p:cNvSpPr txBox="1"/>
          <p:nvPr/>
        </p:nvSpPr>
        <p:spPr>
          <a:xfrm>
            <a:off x="6668705" y="3147368"/>
            <a:ext cx="4997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Rischi per l’app. osteo-muscolare</a:t>
            </a:r>
            <a:endParaRPr lang="it-IT" b="1" dirty="0">
              <a:solidFill>
                <a:srgbClr val="002E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A7A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 livello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Vis. medica generale + esame posturale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II livello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Approfondimento con vis. ortopedica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2E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42E217F4-31B9-D9BB-B394-1F7355D665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61458" y="1381534"/>
            <a:ext cx="559218" cy="68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8" descr="I QUATTRO CONSIGLI PER UNA CORRETTA POSTURA AL PC! – Ecosalute">
            <a:extLst>
              <a:ext uri="{FF2B5EF4-FFF2-40B4-BE49-F238E27FC236}">
                <a16:creationId xmlns:a16="http://schemas.microsoft.com/office/drawing/2014/main" id="{4B92AEF3-7B54-1500-26D0-9C6B3BB86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9"/>
          <a:stretch/>
        </p:blipFill>
        <p:spPr bwMode="auto">
          <a:xfrm>
            <a:off x="7587020" y="925959"/>
            <a:ext cx="3260274" cy="225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E6AF1D5-F4E4-6372-5937-9DD73038974D}"/>
              </a:ext>
            </a:extLst>
          </p:cNvPr>
          <p:cNvSpPr txBox="1"/>
          <p:nvPr/>
        </p:nvSpPr>
        <p:spPr>
          <a:xfrm>
            <a:off x="320336" y="4810494"/>
            <a:ext cx="1155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2E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≥50 anni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biennale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A7A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&lt;50 anni </a:t>
            </a:r>
            <a:r>
              <a:rPr lang="it-IT" sz="2000" dirty="0" err="1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quinquiennale</a:t>
            </a:r>
            <a:endParaRPr lang="it-IT" sz="2000" dirty="0">
              <a:solidFill>
                <a:srgbClr val="002E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alvo diverse periodicità stabilite dal medico competente.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2E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372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1295EDAA-0A9F-2B54-3337-BB523125820D}"/>
              </a:ext>
            </a:extLst>
          </p:cNvPr>
          <p:cNvGrpSpPr/>
          <p:nvPr/>
        </p:nvGrpSpPr>
        <p:grpSpPr>
          <a:xfrm>
            <a:off x="-460384" y="-37163"/>
            <a:ext cx="3063100" cy="6267938"/>
            <a:chOff x="7181964" y="1204055"/>
            <a:chExt cx="2741006" cy="4657481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02E4350C-DC2C-26CC-CBE6-ECB47A38EA67}"/>
                </a:ext>
              </a:extLst>
            </p:cNvPr>
            <p:cNvGrpSpPr/>
            <p:nvPr/>
          </p:nvGrpSpPr>
          <p:grpSpPr>
            <a:xfrm>
              <a:off x="7181964" y="1204055"/>
              <a:ext cx="2468318" cy="4657481"/>
              <a:chOff x="7181964" y="1204055"/>
              <a:chExt cx="2468318" cy="4657481"/>
            </a:xfrm>
          </p:grpSpPr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22612E42-E2B9-D401-9200-A2140524C66F}"/>
                  </a:ext>
                </a:extLst>
              </p:cNvPr>
              <p:cNvSpPr/>
              <p:nvPr/>
            </p:nvSpPr>
            <p:spPr>
              <a:xfrm>
                <a:off x="7181964" y="1204055"/>
                <a:ext cx="2468318" cy="465748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1AE8959C-74AF-B01D-77B9-F6FC9EC093C5}"/>
                  </a:ext>
                </a:extLst>
              </p:cNvPr>
              <p:cNvSpPr txBox="1"/>
              <p:nvPr/>
            </p:nvSpPr>
            <p:spPr>
              <a:xfrm>
                <a:off x="7490895" y="2923377"/>
                <a:ext cx="1850455" cy="388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Non idoneo</a:t>
                </a:r>
              </a:p>
            </p:txBody>
          </p:sp>
        </p:grpSp>
        <p:sp>
          <p:nvSpPr>
            <p:cNvPr id="17" name="Triangolo isoscele 16">
              <a:extLst>
                <a:ext uri="{FF2B5EF4-FFF2-40B4-BE49-F238E27FC236}">
                  <a16:creationId xmlns:a16="http://schemas.microsoft.com/office/drawing/2014/main" id="{084B406E-C30E-2D8A-781B-E7A1FCAAEE44}"/>
                </a:ext>
              </a:extLst>
            </p:cNvPr>
            <p:cNvSpPr/>
            <p:nvPr/>
          </p:nvSpPr>
          <p:spPr>
            <a:xfrm rot="5400000">
              <a:off x="9369828" y="1913880"/>
              <a:ext cx="824930" cy="281354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BACD64E7-B8F4-F485-CFC6-A56700E316EE}"/>
              </a:ext>
            </a:extLst>
          </p:cNvPr>
          <p:cNvGrpSpPr/>
          <p:nvPr/>
        </p:nvGrpSpPr>
        <p:grpSpPr>
          <a:xfrm>
            <a:off x="-1612102" y="-31427"/>
            <a:ext cx="3793327" cy="6267938"/>
            <a:chOff x="7181964" y="1204055"/>
            <a:chExt cx="2741006" cy="4657481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12E0A1C5-6463-0782-1F09-D8519B1854C4}"/>
                </a:ext>
              </a:extLst>
            </p:cNvPr>
            <p:cNvGrpSpPr/>
            <p:nvPr/>
          </p:nvGrpSpPr>
          <p:grpSpPr>
            <a:xfrm>
              <a:off x="7181964" y="1204055"/>
              <a:ext cx="2468318" cy="4657481"/>
              <a:chOff x="7181964" y="1204055"/>
              <a:chExt cx="2468318" cy="4657481"/>
            </a:xfrm>
          </p:grpSpPr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8F642808-1AAD-0E4D-659F-3E3BAFCBB816}"/>
                  </a:ext>
                </a:extLst>
              </p:cNvPr>
              <p:cNvSpPr/>
              <p:nvPr/>
            </p:nvSpPr>
            <p:spPr>
              <a:xfrm>
                <a:off x="7181964" y="1204055"/>
                <a:ext cx="2468318" cy="465748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6AA69526-2D37-C63F-8350-260D8B7E3C2E}"/>
                  </a:ext>
                </a:extLst>
              </p:cNvPr>
              <p:cNvSpPr txBox="1"/>
              <p:nvPr/>
            </p:nvSpPr>
            <p:spPr>
              <a:xfrm>
                <a:off x="7434172" y="2785256"/>
                <a:ext cx="1850455" cy="1029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Idoneo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con prescrizioni</a:t>
                </a:r>
              </a:p>
            </p:txBody>
          </p:sp>
        </p:grpSp>
        <p:sp>
          <p:nvSpPr>
            <p:cNvPr id="10" name="Triangolo isoscele 9">
              <a:extLst>
                <a:ext uri="{FF2B5EF4-FFF2-40B4-BE49-F238E27FC236}">
                  <a16:creationId xmlns:a16="http://schemas.microsoft.com/office/drawing/2014/main" id="{1A4C5F3D-84DD-7D73-B3D0-504E9EAACEB8}"/>
                </a:ext>
              </a:extLst>
            </p:cNvPr>
            <p:cNvSpPr/>
            <p:nvPr/>
          </p:nvSpPr>
          <p:spPr>
            <a:xfrm rot="5400000">
              <a:off x="9369828" y="1913880"/>
              <a:ext cx="824930" cy="281354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006FD-0253-AB47-8523-FCF5F5FBADF9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11/03/2024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89E2B-7837-6B45-9BB2-CC8B24B0904A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1B7F1B3-9159-CF3E-7962-5589CE24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50825"/>
            <a:ext cx="11260137" cy="695325"/>
          </a:xfrm>
        </p:spPr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3ECC453-4B29-1452-D907-20571F083D0A}"/>
              </a:ext>
            </a:extLst>
          </p:cNvPr>
          <p:cNvGrpSpPr/>
          <p:nvPr/>
        </p:nvGrpSpPr>
        <p:grpSpPr>
          <a:xfrm>
            <a:off x="-1814982" y="-31427"/>
            <a:ext cx="3415949" cy="6267939"/>
            <a:chOff x="4755254" y="1203622"/>
            <a:chExt cx="2678918" cy="4657481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C2A4448D-AD6B-8996-0715-38A00013707A}"/>
                </a:ext>
              </a:extLst>
            </p:cNvPr>
            <p:cNvSpPr/>
            <p:nvPr/>
          </p:nvSpPr>
          <p:spPr>
            <a:xfrm>
              <a:off x="4755254" y="1203622"/>
              <a:ext cx="2407138" cy="465748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CE5D074C-3215-D3D8-CF2D-B8214B51ECDA}"/>
                </a:ext>
              </a:extLst>
            </p:cNvPr>
            <p:cNvSpPr txBox="1"/>
            <p:nvPr/>
          </p:nvSpPr>
          <p:spPr>
            <a:xfrm>
              <a:off x="5045552" y="2770085"/>
              <a:ext cx="1850455" cy="708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Idoneo con limitazioni</a:t>
              </a:r>
            </a:p>
          </p:txBody>
        </p:sp>
        <p:sp>
          <p:nvSpPr>
            <p:cNvPr id="22" name="Triangolo isoscele 21">
              <a:extLst>
                <a:ext uri="{FF2B5EF4-FFF2-40B4-BE49-F238E27FC236}">
                  <a16:creationId xmlns:a16="http://schemas.microsoft.com/office/drawing/2014/main" id="{7D7E392F-D10F-0828-3941-0ED1F1590425}"/>
                </a:ext>
              </a:extLst>
            </p:cNvPr>
            <p:cNvSpPr/>
            <p:nvPr/>
          </p:nvSpPr>
          <p:spPr>
            <a:xfrm rot="5400000">
              <a:off x="6881030" y="1910622"/>
              <a:ext cx="824930" cy="281354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05A6A590-E36B-F636-8ECF-CE0F252F2F14}"/>
              </a:ext>
            </a:extLst>
          </p:cNvPr>
          <p:cNvGrpSpPr/>
          <p:nvPr/>
        </p:nvGrpSpPr>
        <p:grpSpPr>
          <a:xfrm>
            <a:off x="-2193348" y="-27437"/>
            <a:ext cx="3297676" cy="6267940"/>
            <a:chOff x="2349399" y="1202098"/>
            <a:chExt cx="2685469" cy="4657481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1D8E135-27F5-D4A1-C96E-9E9F16501346}"/>
                </a:ext>
              </a:extLst>
            </p:cNvPr>
            <p:cNvSpPr/>
            <p:nvPr/>
          </p:nvSpPr>
          <p:spPr>
            <a:xfrm>
              <a:off x="2349399" y="1202098"/>
              <a:ext cx="2407138" cy="465748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riangolo isoscele 18">
              <a:extLst>
                <a:ext uri="{FF2B5EF4-FFF2-40B4-BE49-F238E27FC236}">
                  <a16:creationId xmlns:a16="http://schemas.microsoft.com/office/drawing/2014/main" id="{850C5781-8829-6050-125D-F85E5207C8E8}"/>
                </a:ext>
              </a:extLst>
            </p:cNvPr>
            <p:cNvSpPr/>
            <p:nvPr/>
          </p:nvSpPr>
          <p:spPr>
            <a:xfrm rot="5400000">
              <a:off x="4481726" y="1910622"/>
              <a:ext cx="824930" cy="281354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6D7AE2BB-FE69-9D01-4C5A-60C2F0226470}"/>
                </a:ext>
              </a:extLst>
            </p:cNvPr>
            <p:cNvSpPr txBox="1"/>
            <p:nvPr/>
          </p:nvSpPr>
          <p:spPr>
            <a:xfrm>
              <a:off x="2627740" y="3095486"/>
              <a:ext cx="1850455" cy="388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Idoneo</a:t>
              </a:r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64A09FB-B977-3957-E5CB-8EBE7B778EBF}"/>
              </a:ext>
            </a:extLst>
          </p:cNvPr>
          <p:cNvSpPr txBox="1"/>
          <p:nvPr/>
        </p:nvSpPr>
        <p:spPr>
          <a:xfrm>
            <a:off x="2665678" y="768635"/>
            <a:ext cx="91602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GIUDIZIO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 IDONEITÀ</a:t>
            </a:r>
          </a:p>
        </p:txBody>
      </p:sp>
    </p:spTree>
    <p:extLst>
      <p:ext uri="{BB962C8B-B14F-4D97-AF65-F5344CB8AC3E}">
        <p14:creationId xmlns:p14="http://schemas.microsoft.com/office/powerpoint/2010/main" val="889410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006FD-0253-AB47-8523-FCF5F5FBADF9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11/03/2024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89E2B-7837-6B45-9BB2-CC8B24B0904A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1B7F1B3-9159-CF3E-7962-5589CE24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50825"/>
            <a:ext cx="11260137" cy="695325"/>
          </a:xfrm>
        </p:spPr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1295EDAA-0A9F-2B54-3337-BB523125820D}"/>
              </a:ext>
            </a:extLst>
          </p:cNvPr>
          <p:cNvGrpSpPr/>
          <p:nvPr/>
        </p:nvGrpSpPr>
        <p:grpSpPr>
          <a:xfrm>
            <a:off x="9422951" y="-27435"/>
            <a:ext cx="3063100" cy="6267938"/>
            <a:chOff x="7181964" y="1204055"/>
            <a:chExt cx="2741006" cy="4657481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02E4350C-DC2C-26CC-CBE6-ECB47A38EA67}"/>
                </a:ext>
              </a:extLst>
            </p:cNvPr>
            <p:cNvGrpSpPr/>
            <p:nvPr/>
          </p:nvGrpSpPr>
          <p:grpSpPr>
            <a:xfrm>
              <a:off x="7181964" y="1204055"/>
              <a:ext cx="2468318" cy="4657481"/>
              <a:chOff x="7181964" y="1204055"/>
              <a:chExt cx="2468318" cy="4657481"/>
            </a:xfrm>
          </p:grpSpPr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22612E42-E2B9-D401-9200-A2140524C66F}"/>
                  </a:ext>
                </a:extLst>
              </p:cNvPr>
              <p:cNvSpPr/>
              <p:nvPr/>
            </p:nvSpPr>
            <p:spPr>
              <a:xfrm>
                <a:off x="7181964" y="1204055"/>
                <a:ext cx="2468318" cy="465748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1AE8959C-74AF-B01D-77B9-F6FC9EC093C5}"/>
                  </a:ext>
                </a:extLst>
              </p:cNvPr>
              <p:cNvSpPr txBox="1"/>
              <p:nvPr/>
            </p:nvSpPr>
            <p:spPr>
              <a:xfrm>
                <a:off x="7490895" y="2923377"/>
                <a:ext cx="1850455" cy="388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Non idoneo</a:t>
                </a:r>
              </a:p>
            </p:txBody>
          </p:sp>
        </p:grpSp>
        <p:sp>
          <p:nvSpPr>
            <p:cNvPr id="17" name="Triangolo isoscele 16">
              <a:extLst>
                <a:ext uri="{FF2B5EF4-FFF2-40B4-BE49-F238E27FC236}">
                  <a16:creationId xmlns:a16="http://schemas.microsoft.com/office/drawing/2014/main" id="{084B406E-C30E-2D8A-781B-E7A1FCAAEE44}"/>
                </a:ext>
              </a:extLst>
            </p:cNvPr>
            <p:cNvSpPr/>
            <p:nvPr/>
          </p:nvSpPr>
          <p:spPr>
            <a:xfrm rot="5400000">
              <a:off x="9369828" y="1913880"/>
              <a:ext cx="824930" cy="281354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BACD64E7-B8F4-F485-CFC6-A56700E316EE}"/>
              </a:ext>
            </a:extLst>
          </p:cNvPr>
          <p:cNvGrpSpPr/>
          <p:nvPr/>
        </p:nvGrpSpPr>
        <p:grpSpPr>
          <a:xfrm>
            <a:off x="6022578" y="-37165"/>
            <a:ext cx="3793327" cy="6267938"/>
            <a:chOff x="7181964" y="1204055"/>
            <a:chExt cx="2741006" cy="4657481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12E0A1C5-6463-0782-1F09-D8519B1854C4}"/>
                </a:ext>
              </a:extLst>
            </p:cNvPr>
            <p:cNvGrpSpPr/>
            <p:nvPr/>
          </p:nvGrpSpPr>
          <p:grpSpPr>
            <a:xfrm>
              <a:off x="7181964" y="1204055"/>
              <a:ext cx="2468318" cy="4657481"/>
              <a:chOff x="7181964" y="1204055"/>
              <a:chExt cx="2468318" cy="4657481"/>
            </a:xfrm>
          </p:grpSpPr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8F642808-1AAD-0E4D-659F-3E3BAFCBB816}"/>
                  </a:ext>
                </a:extLst>
              </p:cNvPr>
              <p:cNvSpPr/>
              <p:nvPr/>
            </p:nvSpPr>
            <p:spPr>
              <a:xfrm>
                <a:off x="7181964" y="1204055"/>
                <a:ext cx="2468318" cy="465748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6AA69526-2D37-C63F-8350-260D8B7E3C2E}"/>
                  </a:ext>
                </a:extLst>
              </p:cNvPr>
              <p:cNvSpPr txBox="1"/>
              <p:nvPr/>
            </p:nvSpPr>
            <p:spPr>
              <a:xfrm>
                <a:off x="7434172" y="2785256"/>
                <a:ext cx="1850455" cy="1029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Idoneo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con prescrizioni</a:t>
                </a:r>
              </a:p>
            </p:txBody>
          </p:sp>
        </p:grpSp>
        <p:sp>
          <p:nvSpPr>
            <p:cNvPr id="10" name="Triangolo isoscele 9">
              <a:extLst>
                <a:ext uri="{FF2B5EF4-FFF2-40B4-BE49-F238E27FC236}">
                  <a16:creationId xmlns:a16="http://schemas.microsoft.com/office/drawing/2014/main" id="{1A4C5F3D-84DD-7D73-B3D0-504E9EAACEB8}"/>
                </a:ext>
              </a:extLst>
            </p:cNvPr>
            <p:cNvSpPr/>
            <p:nvPr/>
          </p:nvSpPr>
          <p:spPr>
            <a:xfrm rot="5400000">
              <a:off x="9369828" y="1913880"/>
              <a:ext cx="824930" cy="281354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1BC89AF-1FC4-07FB-5AC7-B7BB5EDCECCA}"/>
              </a:ext>
            </a:extLst>
          </p:cNvPr>
          <p:cNvSpPr txBox="1"/>
          <p:nvPr/>
        </p:nvSpPr>
        <p:spPr>
          <a:xfrm>
            <a:off x="6367555" y="3605538"/>
            <a:ext cx="295597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Pause ravvicinate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Dispositivo speciale di correzione visiva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3ECC453-4B29-1452-D907-20571F083D0A}"/>
              </a:ext>
            </a:extLst>
          </p:cNvPr>
          <p:cNvGrpSpPr/>
          <p:nvPr/>
        </p:nvGrpSpPr>
        <p:grpSpPr>
          <a:xfrm>
            <a:off x="2953182" y="-37165"/>
            <a:ext cx="3415949" cy="6267939"/>
            <a:chOff x="4755254" y="1203622"/>
            <a:chExt cx="2678918" cy="4657481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C2A4448D-AD6B-8996-0715-38A00013707A}"/>
                </a:ext>
              </a:extLst>
            </p:cNvPr>
            <p:cNvSpPr/>
            <p:nvPr/>
          </p:nvSpPr>
          <p:spPr>
            <a:xfrm>
              <a:off x="4755254" y="1203622"/>
              <a:ext cx="2407138" cy="465748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CE5D074C-3215-D3D8-CF2D-B8214B51ECDA}"/>
                </a:ext>
              </a:extLst>
            </p:cNvPr>
            <p:cNvSpPr txBox="1"/>
            <p:nvPr/>
          </p:nvSpPr>
          <p:spPr>
            <a:xfrm>
              <a:off x="5045552" y="2770085"/>
              <a:ext cx="1850455" cy="134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Idoneo con limitazioni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22" name="Triangolo isoscele 21">
              <a:extLst>
                <a:ext uri="{FF2B5EF4-FFF2-40B4-BE49-F238E27FC236}">
                  <a16:creationId xmlns:a16="http://schemas.microsoft.com/office/drawing/2014/main" id="{7D7E392F-D10F-0828-3941-0ED1F1590425}"/>
                </a:ext>
              </a:extLst>
            </p:cNvPr>
            <p:cNvSpPr/>
            <p:nvPr/>
          </p:nvSpPr>
          <p:spPr>
            <a:xfrm rot="5400000">
              <a:off x="6881030" y="1910622"/>
              <a:ext cx="824930" cy="281354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05A6A590-E36B-F636-8ECF-CE0F252F2F14}"/>
              </a:ext>
            </a:extLst>
          </p:cNvPr>
          <p:cNvGrpSpPr/>
          <p:nvPr/>
        </p:nvGrpSpPr>
        <p:grpSpPr>
          <a:xfrm>
            <a:off x="1" y="-46893"/>
            <a:ext cx="3297676" cy="6267940"/>
            <a:chOff x="2349399" y="1202098"/>
            <a:chExt cx="2685469" cy="4657481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1D8E135-27F5-D4A1-C96E-9E9F16501346}"/>
                </a:ext>
              </a:extLst>
            </p:cNvPr>
            <p:cNvSpPr/>
            <p:nvPr/>
          </p:nvSpPr>
          <p:spPr>
            <a:xfrm>
              <a:off x="2349399" y="1202098"/>
              <a:ext cx="2407138" cy="465748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riangolo isoscele 18">
              <a:extLst>
                <a:ext uri="{FF2B5EF4-FFF2-40B4-BE49-F238E27FC236}">
                  <a16:creationId xmlns:a16="http://schemas.microsoft.com/office/drawing/2014/main" id="{850C5781-8829-6050-125D-F85E5207C8E8}"/>
                </a:ext>
              </a:extLst>
            </p:cNvPr>
            <p:cNvSpPr/>
            <p:nvPr/>
          </p:nvSpPr>
          <p:spPr>
            <a:xfrm rot="5400000">
              <a:off x="4481726" y="1910622"/>
              <a:ext cx="824930" cy="281354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6D7AE2BB-FE69-9D01-4C5A-60C2F0226470}"/>
                </a:ext>
              </a:extLst>
            </p:cNvPr>
            <p:cNvSpPr txBox="1"/>
            <p:nvPr/>
          </p:nvSpPr>
          <p:spPr>
            <a:xfrm>
              <a:off x="2627740" y="3095486"/>
              <a:ext cx="1850455" cy="388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Idoneo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2557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006FD-0253-AB47-8523-FCF5F5FBADF9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11/03/2024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89E2B-7837-6B45-9BB2-CC8B24B0904A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4018B123-8B52-B18E-6B9A-4A75742EC238}"/>
              </a:ext>
            </a:extLst>
          </p:cNvPr>
          <p:cNvSpPr txBox="1"/>
          <p:nvPr/>
        </p:nvSpPr>
        <p:spPr>
          <a:xfrm>
            <a:off x="471488" y="1680888"/>
            <a:ext cx="1155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rgbClr val="002E5D"/>
              </a:solidFill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«Il datore di lavoro fornisce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sue spese 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ai lavoratori i dispositivi speciali di correzione visiva, in funzione dell’attività svolta,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quando l’esito delle visite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di cui ai commi 1, 3 e 4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 evidenzi la necessità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e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A7A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non sia possibile utilizzare i dispositivi normali di correzione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.»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938F79FB-2DB2-2951-9941-7CC7A806E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50825"/>
            <a:ext cx="11260137" cy="695325"/>
          </a:xfrm>
        </p:spPr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Dispositivi speciali di correzione visiva Art.176 co.6 						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E3C9238E-E28E-AF40-5C9D-CEE378137EF9}"/>
              </a:ext>
            </a:extLst>
          </p:cNvPr>
          <p:cNvGrpSpPr/>
          <p:nvPr/>
        </p:nvGrpSpPr>
        <p:grpSpPr>
          <a:xfrm>
            <a:off x="3996271" y="3800095"/>
            <a:ext cx="3804874" cy="2309585"/>
            <a:chOff x="3877294" y="1900237"/>
            <a:chExt cx="4570705" cy="305752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15AB9668-D506-85B2-533A-71BEDE2CF6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460" r="20616"/>
            <a:stretch/>
          </p:blipFill>
          <p:spPr>
            <a:xfrm>
              <a:off x="3877294" y="1900237"/>
              <a:ext cx="4570705" cy="3057525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5F8D6820-CC62-CB7A-AAE2-5836A381F499}"/>
                </a:ext>
              </a:extLst>
            </p:cNvPr>
            <p:cNvSpPr txBox="1"/>
            <p:nvPr/>
          </p:nvSpPr>
          <p:spPr>
            <a:xfrm>
              <a:off x="5066805" y="3723190"/>
              <a:ext cx="1793127" cy="774150"/>
            </a:xfrm>
            <a:prstGeom prst="rect">
              <a:avLst/>
            </a:prstGeom>
            <a:solidFill>
              <a:srgbClr val="CAC7C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Art. 176</a:t>
              </a:r>
            </a:p>
            <a:p>
              <a:pPr algn="ctr"/>
              <a:r>
                <a:rPr lang="it-IT" sz="16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Dlgs 81/2008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3196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ffany TF 2217 - 8001 Nero | Occhiale Da Vista Donna">
            <a:extLst>
              <a:ext uri="{FF2B5EF4-FFF2-40B4-BE49-F238E27FC236}">
                <a16:creationId xmlns:a16="http://schemas.microsoft.com/office/drawing/2014/main" id="{DBB903C4-0C60-0B5D-E506-0F527D9ED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1" t="31251" r="2371" b="29009"/>
          <a:stretch/>
        </p:blipFill>
        <p:spPr bwMode="auto">
          <a:xfrm>
            <a:off x="9566253" y="5181818"/>
            <a:ext cx="2433374" cy="96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006FD-0253-AB47-8523-FCF5F5FBADF9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11/03/2024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89E2B-7837-6B45-9BB2-CC8B24B0904A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4018B123-8B52-B18E-6B9A-4A75742EC238}"/>
              </a:ext>
            </a:extLst>
          </p:cNvPr>
          <p:cNvSpPr txBox="1"/>
          <p:nvPr/>
        </p:nvSpPr>
        <p:spPr>
          <a:xfrm>
            <a:off x="471488" y="901171"/>
            <a:ext cx="115513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Non esiste una univoca definizione di dispositivi speciali di correzione visiva (DSCV) ma è chiaro che non risponda né a quella di DPI né a quella di un dispositivo di correzione utilizzato anche in ambiente extralavorativo per un difetto visivo proprio.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b="1" dirty="0">
              <a:solidFill>
                <a:srgbClr val="002E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Trattasi di strumenti o ausili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utilizzati nel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A7A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contesto lavorativo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qualora ne sia evidenziata la necessità all’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esito delle visite mediche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eseguite dal Medico Competente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it-IT" sz="2400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quando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non sia possibile utilizzare i normali dispositivi 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 correzione.</a:t>
            </a:r>
          </a:p>
          <a:p>
            <a:pPr marL="1714500" lvl="3" indent="-342900">
              <a:buFont typeface="Wingdings" panose="05000000000000000000" pitchFamily="2" charset="2"/>
              <a:buChar char="§"/>
              <a:defRPr/>
            </a:pPr>
            <a:endParaRPr kumimoji="0" lang="it-IT" sz="2000" i="0" u="none" strike="noStrike" kern="1200" cap="none" spc="0" normalizeH="0" baseline="0" noProof="0" dirty="0">
              <a:ln>
                <a:noFill/>
              </a:ln>
              <a:solidFill>
                <a:srgbClr val="002E5D"/>
              </a:solidFill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171700" lvl="4" indent="-342900">
              <a:buFont typeface="Wingdings" panose="05000000000000000000" pitchFamily="2" charset="2"/>
              <a:buChar char="§"/>
              <a:defRPr/>
            </a:pP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Filtri per la luce blu emessa dallo schermo</a:t>
            </a:r>
          </a:p>
          <a:p>
            <a:pPr marL="2171700" lvl="4" indent="-342900">
              <a:buFont typeface="Wingdings" panose="05000000000000000000" pitchFamily="2" charset="2"/>
              <a:buChar char="§"/>
              <a:defRPr/>
            </a:pP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Schermo anti-riflesso</a:t>
            </a:r>
          </a:p>
          <a:p>
            <a:pPr marL="2171700" lvl="4" indent="-342900">
              <a:buFont typeface="Wingdings" panose="05000000000000000000" pitchFamily="2" charset="2"/>
              <a:buChar char="§"/>
              <a:defRPr/>
            </a:pP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Occhiali indoor per la visione intermedia (c.d. </a:t>
            </a:r>
            <a:r>
              <a:rPr kumimoji="0" lang="it-IT" sz="2000" i="1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office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2E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1B7F1B3-9159-CF3E-7962-5589CE24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50825"/>
            <a:ext cx="11774300" cy="695325"/>
          </a:xfrm>
        </p:spPr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Dispositivi speciali di correzione visiva 								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9723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006FD-0253-AB47-8523-FCF5F5FBADF9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11/03/2024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89E2B-7837-6B45-9BB2-CC8B24B0904A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1B7F1B3-9159-CF3E-7962-5589CE24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50825"/>
            <a:ext cx="11774300" cy="695325"/>
          </a:xfrm>
        </p:spPr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Sorveglianza sanitaria per il rischio visivo								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F757CD82-B284-0B21-6D94-885C738881E0}"/>
              </a:ext>
            </a:extLst>
          </p:cNvPr>
          <p:cNvGrpSpPr/>
          <p:nvPr/>
        </p:nvGrpSpPr>
        <p:grpSpPr>
          <a:xfrm>
            <a:off x="285522" y="1123964"/>
            <a:ext cx="14071258" cy="5483211"/>
            <a:chOff x="723901" y="796458"/>
            <a:chExt cx="12595860" cy="5199529"/>
          </a:xfrm>
        </p:grpSpPr>
        <p:graphicFrame>
          <p:nvGraphicFramePr>
            <p:cNvPr id="6" name="Diagramma 5">
              <a:extLst>
                <a:ext uri="{FF2B5EF4-FFF2-40B4-BE49-F238E27FC236}">
                  <a16:creationId xmlns:a16="http://schemas.microsoft.com/office/drawing/2014/main" id="{F3FE787C-FEAC-5270-7C72-BE073BD9796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36862859"/>
                </p:ext>
              </p:extLst>
            </p:nvPr>
          </p:nvGraphicFramePr>
          <p:xfrm>
            <a:off x="723901" y="796458"/>
            <a:ext cx="12595860" cy="519952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16CD0C2-205F-F8BE-D088-462A36A0B3F6}"/>
                </a:ext>
              </a:extLst>
            </p:cNvPr>
            <p:cNvSpPr txBox="1"/>
            <p:nvPr/>
          </p:nvSpPr>
          <p:spPr>
            <a:xfrm>
              <a:off x="2164933" y="870285"/>
              <a:ext cx="6085382" cy="1138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2400" dirty="0">
                  <a:solidFill>
                    <a:srgbClr val="002E5D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Anamnesi ed esame della vista finalizzati a individuare segni e sintomi riferibili ad astenopia occupazionale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2440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006FD-0253-AB47-8523-FCF5F5FBADF9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11/03/2024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89E2B-7837-6B45-9BB2-CC8B24B0904A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4018B123-8B52-B18E-6B9A-4A75742EC238}"/>
              </a:ext>
            </a:extLst>
          </p:cNvPr>
          <p:cNvSpPr txBox="1"/>
          <p:nvPr/>
        </p:nvSpPr>
        <p:spPr>
          <a:xfrm>
            <a:off x="471488" y="964118"/>
            <a:ext cx="115513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dirty="0">
              <a:solidFill>
                <a:srgbClr val="002E5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endParaRPr lang="it-IT" sz="2400" dirty="0">
              <a:solidFill>
                <a:srgbClr val="002E5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Il medico competente (MC), obiettivata la presenza e la significatività dell’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astenopia</a:t>
            </a:r>
            <a:r>
              <a:rPr lang="it-IT" sz="24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prende in considerazione la prescrizione di un DSCV con il supporto di un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A7A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accertamento specialistico 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 secondo livello,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solo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dopo la constatazione che l’attuazione di misure 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ambientali, organizzative e procedurali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non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è risultata efficace 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nella riduzione dell’astenopia significativa.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1B7F1B3-9159-CF3E-7962-5589CE24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50825"/>
            <a:ext cx="11260137" cy="695325"/>
          </a:xfrm>
        </p:spPr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Prescrizione di un DSCV						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85E4191-BCDC-3873-13AA-9DFE9234C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103" y="3761413"/>
            <a:ext cx="3709313" cy="228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49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006FD-0253-AB47-8523-FCF5F5FBADF9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11/03/2024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89E2B-7837-6B45-9BB2-CC8B24B0904A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4018B123-8B52-B18E-6B9A-4A75742EC238}"/>
              </a:ext>
            </a:extLst>
          </p:cNvPr>
          <p:cNvSpPr txBox="1"/>
          <p:nvPr/>
        </p:nvSpPr>
        <p:spPr>
          <a:xfrm>
            <a:off x="421841" y="1360517"/>
            <a:ext cx="115513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 sentenza n. 392/2021 della Corte di Giustizia Unione Europea</a:t>
            </a:r>
            <a:r>
              <a:rPr lang="it-IT" sz="2400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risponde a domanda di pronuncia pregiudiziale sull’interpretazione dell’art. 9 della Direttiva 90/270 CEE del Consiglio, del 29/05/1990, relativa alle prescrizioni minime in materia di sicurezza e salute per le attività lavorative svolte su attrezzature munite di videoterminale presentata da un lavoratore che vedeva rigettata la sua domanda di rimborso spese connesse all’acquisto di occhiali da vista.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dirty="0">
              <a:solidFill>
                <a:srgbClr val="002E5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Tale sentenza nulla ha </a:t>
            </a:r>
            <a:r>
              <a:rPr lang="it-IT" sz="2400" dirty="0" err="1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inn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ovato nel panorama normativo italiano e comunitario circa i DSCV, ribadendo che il datore di lavoro (DL) deve farsi carico del costo dei dispositivi speciali di correzione visiva (DSCV), includendo gli occhiali da vista tra essi.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dirty="0">
              <a:solidFill>
                <a:srgbClr val="002E5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rgbClr val="002E5D"/>
              </a:solidFill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dirty="0">
              <a:solidFill>
                <a:srgbClr val="002E5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1B7F1B3-9159-CF3E-7962-5589CE24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50825"/>
            <a:ext cx="11260137" cy="695325"/>
          </a:xfrm>
        </p:spPr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Sentenza della Corte di Giustizia UE </a:t>
            </a: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 392/2021 							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8090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588BE9-F88A-B69A-41B3-DF6526D7B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265" y="251514"/>
            <a:ext cx="11261294" cy="694416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8C298EC2-9404-46A6-15BF-D1441CA86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548" b="15499"/>
          <a:stretch/>
        </p:blipFill>
        <p:spPr>
          <a:xfrm>
            <a:off x="1381329" y="317950"/>
            <a:ext cx="8406133" cy="5880346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C67949-D3F6-6084-254C-A1298BE78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pPr/>
              <a:t>11/03/2024</a:t>
            </a:fld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FB9291-C8B4-BDB8-50A8-6F4EC580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28</a:t>
            </a:fld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2AC870F-D510-6EF9-F661-AFD6EB2F8A6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E4678A5-A058-B3A8-7CE4-FC87A02A5A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5B8408C-F2DB-2C31-4FD8-AF02FB558F03}"/>
              </a:ext>
            </a:extLst>
          </p:cNvPr>
          <p:cNvSpPr txBox="1"/>
          <p:nvPr/>
        </p:nvSpPr>
        <p:spPr>
          <a:xfrm>
            <a:off x="4144500" y="2313047"/>
            <a:ext cx="805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chemeClr val="bg1"/>
                </a:solidFill>
                <a:latin typeface="Lucida Sans" panose="020B0602030504020204" pitchFamily="34" charset="0"/>
              </a:rPr>
              <a:t>r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D8A6014-5422-1E5C-4368-5EAAB5B74377}"/>
              </a:ext>
            </a:extLst>
          </p:cNvPr>
          <p:cNvSpPr txBox="1"/>
          <p:nvPr/>
        </p:nvSpPr>
        <p:spPr>
          <a:xfrm>
            <a:off x="3219355" y="2317316"/>
            <a:ext cx="805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chemeClr val="bg1"/>
                </a:solidFill>
                <a:latin typeface="Lucida Sans" panose="020B0602030504020204" pitchFamily="34" charset="0"/>
              </a:rPr>
              <a:t>G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6949B71-0AFB-884D-4672-2D7DE522E5AE}"/>
              </a:ext>
            </a:extLst>
          </p:cNvPr>
          <p:cNvSpPr txBox="1"/>
          <p:nvPr/>
        </p:nvSpPr>
        <p:spPr>
          <a:xfrm>
            <a:off x="6508403" y="2358744"/>
            <a:ext cx="805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chemeClr val="bg1"/>
                </a:solidFill>
                <a:latin typeface="Lucida Sans" panose="020B0602030504020204" pitchFamily="34" charset="0"/>
              </a:rPr>
              <a:t>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DB883A7-83E8-ACC4-4A11-572CF5FB737E}"/>
              </a:ext>
            </a:extLst>
          </p:cNvPr>
          <p:cNvSpPr txBox="1"/>
          <p:nvPr/>
        </p:nvSpPr>
        <p:spPr>
          <a:xfrm>
            <a:off x="4870370" y="2309785"/>
            <a:ext cx="805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chemeClr val="bg1"/>
                </a:solidFill>
                <a:latin typeface="Lucida Sans" panose="020B0602030504020204" pitchFamily="34" charset="0"/>
              </a:rPr>
              <a:t>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B14EE4D-F771-3CB6-9C01-A9AA4BFEB7FF}"/>
              </a:ext>
            </a:extLst>
          </p:cNvPr>
          <p:cNvSpPr txBox="1"/>
          <p:nvPr/>
        </p:nvSpPr>
        <p:spPr>
          <a:xfrm>
            <a:off x="5658027" y="2317316"/>
            <a:ext cx="805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chemeClr val="bg1"/>
                </a:solidFill>
                <a:latin typeface="Lucida Sans" panose="020B0602030504020204" pitchFamily="34" charset="0"/>
              </a:rPr>
              <a:t>z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A7E288D-B75A-9294-0A9E-819F25FBC4C8}"/>
              </a:ext>
            </a:extLst>
          </p:cNvPr>
          <p:cNvSpPr txBox="1"/>
          <p:nvPr/>
        </p:nvSpPr>
        <p:spPr>
          <a:xfrm>
            <a:off x="7107780" y="2309785"/>
            <a:ext cx="805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chemeClr val="bg1"/>
                </a:solidFill>
                <a:latin typeface="Lucida Sans" panose="020B0602030504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00734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Definizioni</a:t>
            </a: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Tit. VII e 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XXXIV D. Lgs 81/08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pPr/>
              <a:t>11/03/2024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3</a:t>
            </a:fld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684FB31E-9D68-112D-E520-7E337624BF7D}"/>
              </a:ext>
            </a:extLst>
          </p:cNvPr>
          <p:cNvSpPr/>
          <p:nvPr/>
        </p:nvSpPr>
        <p:spPr>
          <a:xfrm>
            <a:off x="1538409" y="2194227"/>
            <a:ext cx="2377440" cy="24680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66ADCA04-02DF-8FB3-916B-6180C18E4858}"/>
              </a:ext>
            </a:extLst>
          </p:cNvPr>
          <p:cNvSpPr/>
          <p:nvPr/>
        </p:nvSpPr>
        <p:spPr>
          <a:xfrm>
            <a:off x="4309313" y="2240192"/>
            <a:ext cx="2377440" cy="24680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6ABA9A03-D58F-9ABD-DBBD-8D7655BC6E3D}"/>
              </a:ext>
            </a:extLst>
          </p:cNvPr>
          <p:cNvSpPr/>
          <p:nvPr/>
        </p:nvSpPr>
        <p:spPr>
          <a:xfrm>
            <a:off x="7080217" y="2194227"/>
            <a:ext cx="2377440" cy="24680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53485A1-1FCC-978F-491F-AC431BC51BEA}"/>
              </a:ext>
            </a:extLst>
          </p:cNvPr>
          <p:cNvSpPr txBox="1"/>
          <p:nvPr/>
        </p:nvSpPr>
        <p:spPr>
          <a:xfrm>
            <a:off x="1603302" y="4109484"/>
            <a:ext cx="231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Videoterminale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9A21988-D899-9EC1-92C6-6B24EEA59FC5}"/>
              </a:ext>
            </a:extLst>
          </p:cNvPr>
          <p:cNvSpPr txBox="1"/>
          <p:nvPr/>
        </p:nvSpPr>
        <p:spPr>
          <a:xfrm>
            <a:off x="4341759" y="4109484"/>
            <a:ext cx="231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Posto di lavoro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F4DAD496-0B21-5F15-322C-3A32CF689187}"/>
              </a:ext>
            </a:extLst>
          </p:cNvPr>
          <p:cNvSpPr txBox="1"/>
          <p:nvPr/>
        </p:nvSpPr>
        <p:spPr>
          <a:xfrm>
            <a:off x="7112663" y="4099672"/>
            <a:ext cx="231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Lavoratore</a:t>
            </a:r>
          </a:p>
        </p:txBody>
      </p:sp>
      <p:pic>
        <p:nvPicPr>
          <p:cNvPr id="54" name="Immagine 53">
            <a:extLst>
              <a:ext uri="{FF2B5EF4-FFF2-40B4-BE49-F238E27FC236}">
                <a16:creationId xmlns:a16="http://schemas.microsoft.com/office/drawing/2014/main" id="{0D47FD1F-6DBC-7FA4-94D8-FAB3084B0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291" y="2701246"/>
            <a:ext cx="2237482" cy="1398426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EA2B940B-A883-3E37-945D-95A57BE5E9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3" t="3546" r="3273"/>
          <a:stretch/>
        </p:blipFill>
        <p:spPr>
          <a:xfrm>
            <a:off x="1628926" y="2701246"/>
            <a:ext cx="2196406" cy="1408238"/>
          </a:xfrm>
          <a:prstGeom prst="rect">
            <a:avLst/>
          </a:prstGeom>
        </p:spPr>
      </p:pic>
      <p:sp>
        <p:nvSpPr>
          <p:cNvPr id="56" name="AutoShape 2">
            <a:extLst>
              <a:ext uri="{FF2B5EF4-FFF2-40B4-BE49-F238E27FC236}">
                <a16:creationId xmlns:a16="http://schemas.microsoft.com/office/drawing/2014/main" id="{6B952856-D9B1-0B0F-9194-5C82FC07A2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73330" y="280619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169E618D-6F55-7406-3392-BA1FE53A31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17019"/>
          <a:stretch/>
        </p:blipFill>
        <p:spPr>
          <a:xfrm>
            <a:off x="7182933" y="2693055"/>
            <a:ext cx="2171363" cy="147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8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Definizioni</a:t>
            </a: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Tit. VII e 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XXXIV D. Lgs 81/08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pPr/>
              <a:t>11/03/2024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4</a:t>
            </a:fld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684FB31E-9D68-112D-E520-7E337624BF7D}"/>
              </a:ext>
            </a:extLst>
          </p:cNvPr>
          <p:cNvSpPr/>
          <p:nvPr/>
        </p:nvSpPr>
        <p:spPr>
          <a:xfrm>
            <a:off x="268308" y="2035427"/>
            <a:ext cx="6219578" cy="3504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66ADCA04-02DF-8FB3-916B-6180C18E4858}"/>
              </a:ext>
            </a:extLst>
          </p:cNvPr>
          <p:cNvSpPr/>
          <p:nvPr/>
        </p:nvSpPr>
        <p:spPr>
          <a:xfrm>
            <a:off x="6674310" y="2194972"/>
            <a:ext cx="2377440" cy="24680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6ABA9A03-D58F-9ABD-DBBD-8D7655BC6E3D}"/>
              </a:ext>
            </a:extLst>
          </p:cNvPr>
          <p:cNvSpPr/>
          <p:nvPr/>
        </p:nvSpPr>
        <p:spPr>
          <a:xfrm>
            <a:off x="9445214" y="2149007"/>
            <a:ext cx="2377440" cy="24680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53485A1-1FCC-978F-491F-AC431BC51BEA}"/>
              </a:ext>
            </a:extLst>
          </p:cNvPr>
          <p:cNvSpPr txBox="1"/>
          <p:nvPr/>
        </p:nvSpPr>
        <p:spPr>
          <a:xfrm>
            <a:off x="341134" y="3714433"/>
            <a:ext cx="3206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Videoterminale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9A21988-D899-9EC1-92C6-6B24EEA59FC5}"/>
              </a:ext>
            </a:extLst>
          </p:cNvPr>
          <p:cNvSpPr txBox="1"/>
          <p:nvPr/>
        </p:nvSpPr>
        <p:spPr>
          <a:xfrm>
            <a:off x="6706756" y="4064264"/>
            <a:ext cx="231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Posto di lavoro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F4DAD496-0B21-5F15-322C-3A32CF689187}"/>
              </a:ext>
            </a:extLst>
          </p:cNvPr>
          <p:cNvSpPr txBox="1"/>
          <p:nvPr/>
        </p:nvSpPr>
        <p:spPr>
          <a:xfrm>
            <a:off x="9477660" y="4054452"/>
            <a:ext cx="231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Lavoratore</a:t>
            </a:r>
          </a:p>
        </p:txBody>
      </p:sp>
      <p:pic>
        <p:nvPicPr>
          <p:cNvPr id="54" name="Immagine 53">
            <a:extLst>
              <a:ext uri="{FF2B5EF4-FFF2-40B4-BE49-F238E27FC236}">
                <a16:creationId xmlns:a16="http://schemas.microsoft.com/office/drawing/2014/main" id="{0D47FD1F-6DBC-7FA4-94D8-FAB3084B0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288" y="2656026"/>
            <a:ext cx="2237482" cy="1398426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EA2B940B-A883-3E37-945D-95A57BE5E9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3" t="3546" r="3273"/>
          <a:stretch/>
        </p:blipFill>
        <p:spPr>
          <a:xfrm>
            <a:off x="538803" y="1282164"/>
            <a:ext cx="3634054" cy="2329993"/>
          </a:xfrm>
          <a:prstGeom prst="rect">
            <a:avLst/>
          </a:prstGeom>
        </p:spPr>
      </p:pic>
      <p:sp>
        <p:nvSpPr>
          <p:cNvPr id="56" name="AutoShape 2">
            <a:extLst>
              <a:ext uri="{FF2B5EF4-FFF2-40B4-BE49-F238E27FC236}">
                <a16:creationId xmlns:a16="http://schemas.microsoft.com/office/drawing/2014/main" id="{6B952856-D9B1-0B0F-9194-5C82FC07A2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38327" y="276097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169E618D-6F55-7406-3392-BA1FE53A31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17019"/>
          <a:stretch/>
        </p:blipFill>
        <p:spPr>
          <a:xfrm>
            <a:off x="9547930" y="2647835"/>
            <a:ext cx="2171363" cy="147188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C6906C-4E06-C729-8EB4-F45498AB4A4C}"/>
              </a:ext>
            </a:extLst>
          </p:cNvPr>
          <p:cNvSpPr txBox="1"/>
          <p:nvPr/>
        </p:nvSpPr>
        <p:spPr>
          <a:xfrm>
            <a:off x="606517" y="4184000"/>
            <a:ext cx="5728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uno schermo alfanumerico o grafico a prescindere dal tipo di procedimento di visualizzazione utilizzato</a:t>
            </a:r>
          </a:p>
        </p:txBody>
      </p:sp>
    </p:spTree>
    <p:extLst>
      <p:ext uri="{BB962C8B-B14F-4D97-AF65-F5344CB8AC3E}">
        <p14:creationId xmlns:p14="http://schemas.microsoft.com/office/powerpoint/2010/main" val="3057377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Definizioni</a:t>
            </a: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Tit. VII e 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XXXIV D. Lgs 81/08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pPr/>
              <a:t>11/03/2024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5</a:t>
            </a:fld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1AD231AB-F0B8-0B5C-E482-E318CC253739}"/>
              </a:ext>
            </a:extLst>
          </p:cNvPr>
          <p:cNvSpPr/>
          <p:nvPr/>
        </p:nvSpPr>
        <p:spPr>
          <a:xfrm>
            <a:off x="-6524342" y="2035427"/>
            <a:ext cx="6219578" cy="3504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3687EBBA-2277-1CC0-32E5-9D5ADC8F14EE}"/>
              </a:ext>
            </a:extLst>
          </p:cNvPr>
          <p:cNvSpPr/>
          <p:nvPr/>
        </p:nvSpPr>
        <p:spPr>
          <a:xfrm>
            <a:off x="921167" y="2187864"/>
            <a:ext cx="6459114" cy="334452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E7A62C02-0C36-A096-4080-C7D3B73938C9}"/>
              </a:ext>
            </a:extLst>
          </p:cNvPr>
          <p:cNvSpPr/>
          <p:nvPr/>
        </p:nvSpPr>
        <p:spPr>
          <a:xfrm>
            <a:off x="7704933" y="2147009"/>
            <a:ext cx="2377440" cy="24680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AEB5199-B79D-44A9-C3F8-DB1527AA6C1B}"/>
              </a:ext>
            </a:extLst>
          </p:cNvPr>
          <p:cNvSpPr txBox="1"/>
          <p:nvPr/>
        </p:nvSpPr>
        <p:spPr>
          <a:xfrm>
            <a:off x="-6451516" y="3714433"/>
            <a:ext cx="3206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Videoterminale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915403A-898A-60F9-688D-7560D97831FD}"/>
              </a:ext>
            </a:extLst>
          </p:cNvPr>
          <p:cNvSpPr txBox="1"/>
          <p:nvPr/>
        </p:nvSpPr>
        <p:spPr>
          <a:xfrm>
            <a:off x="888720" y="3756321"/>
            <a:ext cx="322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Posto di lavoro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6B772B5-D69C-2885-7448-314DA1CD9945}"/>
              </a:ext>
            </a:extLst>
          </p:cNvPr>
          <p:cNvSpPr txBox="1"/>
          <p:nvPr/>
        </p:nvSpPr>
        <p:spPr>
          <a:xfrm>
            <a:off x="7737379" y="4052454"/>
            <a:ext cx="231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Lavoratore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EDAB4C1-82F5-F773-62A3-C46EDB191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830" y="1525864"/>
            <a:ext cx="3494422" cy="218401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21B1CFD-4602-ADF5-2E3C-C702500EEB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3" t="3546" r="3273"/>
          <a:stretch/>
        </p:blipFill>
        <p:spPr>
          <a:xfrm>
            <a:off x="-6253847" y="1282164"/>
            <a:ext cx="3634054" cy="2329993"/>
          </a:xfrm>
          <a:prstGeom prst="rect">
            <a:avLst/>
          </a:prstGeom>
        </p:spPr>
      </p:pic>
      <p:sp>
        <p:nvSpPr>
          <p:cNvPr id="19" name="AutoShape 2">
            <a:extLst>
              <a:ext uri="{FF2B5EF4-FFF2-40B4-BE49-F238E27FC236}">
                <a16:creationId xmlns:a16="http://schemas.microsoft.com/office/drawing/2014/main" id="{8D3C15EF-A576-C0A5-5FF7-16862BC81F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5677" y="276097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5D3EE850-8132-DAB7-A10D-678E6B6E85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17019"/>
          <a:stretch/>
        </p:blipFill>
        <p:spPr>
          <a:xfrm>
            <a:off x="7807649" y="2645837"/>
            <a:ext cx="2171363" cy="1471889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B146DD7-94EE-B501-DFF6-ADED05B20D3D}"/>
              </a:ext>
            </a:extLst>
          </p:cNvPr>
          <p:cNvSpPr txBox="1"/>
          <p:nvPr/>
        </p:nvSpPr>
        <p:spPr>
          <a:xfrm>
            <a:off x="-6186133" y="4184000"/>
            <a:ext cx="5728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uno schermo alfanumerico o grafico a prescindere dal tipo di procedimento di visualizzazione utilizzato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FCFB733-9843-2B57-FBAF-F9AFD85EAE40}"/>
              </a:ext>
            </a:extLst>
          </p:cNvPr>
          <p:cNvSpPr txBox="1"/>
          <p:nvPr/>
        </p:nvSpPr>
        <p:spPr>
          <a:xfrm>
            <a:off x="1173830" y="4216938"/>
            <a:ext cx="5912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l’insieme che comprende le attrezzature munite di videoterminale, eventualmente con tastiera ovvero altro sistema di immissione dati, incluso il mouse, il software per l’interfaccia uomo-macchina, gli accessori opzionali, le apparecchiature connesse, comprendenti l’unità a dischi, il telefono, il modem, la stampante, il supporto per i documenti, la sedia, il piano di lavoro, nonché l’ambiente di lavoro immediatamente circostante</a:t>
            </a:r>
          </a:p>
        </p:txBody>
      </p:sp>
    </p:spTree>
    <p:extLst>
      <p:ext uri="{BB962C8B-B14F-4D97-AF65-F5344CB8AC3E}">
        <p14:creationId xmlns:p14="http://schemas.microsoft.com/office/powerpoint/2010/main" val="1812393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Definizioni</a:t>
            </a: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Tit. VII e 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XXXIV D. Lgs 81/08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pPr/>
              <a:t>11/03/2024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6</a:t>
            </a:fld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1AD231AB-F0B8-0B5C-E482-E318CC253739}"/>
              </a:ext>
            </a:extLst>
          </p:cNvPr>
          <p:cNvSpPr/>
          <p:nvPr/>
        </p:nvSpPr>
        <p:spPr>
          <a:xfrm>
            <a:off x="-9716721" y="-4991016"/>
            <a:ext cx="6219578" cy="3504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3687EBBA-2277-1CC0-32E5-9D5ADC8F14EE}"/>
              </a:ext>
            </a:extLst>
          </p:cNvPr>
          <p:cNvSpPr/>
          <p:nvPr/>
        </p:nvSpPr>
        <p:spPr>
          <a:xfrm>
            <a:off x="-7356558" y="2187864"/>
            <a:ext cx="6459114" cy="334452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E7A62C02-0C36-A096-4080-C7D3B73938C9}"/>
              </a:ext>
            </a:extLst>
          </p:cNvPr>
          <p:cNvSpPr/>
          <p:nvPr/>
        </p:nvSpPr>
        <p:spPr>
          <a:xfrm>
            <a:off x="1243792" y="2149007"/>
            <a:ext cx="5989285" cy="33833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AEB5199-B79D-44A9-C3F8-DB1527AA6C1B}"/>
              </a:ext>
            </a:extLst>
          </p:cNvPr>
          <p:cNvSpPr txBox="1"/>
          <p:nvPr/>
        </p:nvSpPr>
        <p:spPr>
          <a:xfrm>
            <a:off x="-9643895" y="-3312010"/>
            <a:ext cx="3206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Videoterminale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915403A-898A-60F9-688D-7560D97831FD}"/>
              </a:ext>
            </a:extLst>
          </p:cNvPr>
          <p:cNvSpPr txBox="1"/>
          <p:nvPr/>
        </p:nvSpPr>
        <p:spPr>
          <a:xfrm>
            <a:off x="-7389005" y="3756321"/>
            <a:ext cx="322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Posto di lavoro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6B772B5-D69C-2885-7448-314DA1CD9945}"/>
              </a:ext>
            </a:extLst>
          </p:cNvPr>
          <p:cNvSpPr txBox="1"/>
          <p:nvPr/>
        </p:nvSpPr>
        <p:spPr>
          <a:xfrm>
            <a:off x="1156664" y="3868351"/>
            <a:ext cx="231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Lavoratore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EDAB4C1-82F5-F773-62A3-C46EDB191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03895" y="1525864"/>
            <a:ext cx="3494422" cy="218401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21B1CFD-4602-ADF5-2E3C-C702500EEB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3" t="3546" r="3273"/>
          <a:stretch/>
        </p:blipFill>
        <p:spPr>
          <a:xfrm>
            <a:off x="-9446226" y="-5744279"/>
            <a:ext cx="3634054" cy="2329993"/>
          </a:xfrm>
          <a:prstGeom prst="rect">
            <a:avLst/>
          </a:prstGeom>
        </p:spPr>
      </p:pic>
      <p:sp>
        <p:nvSpPr>
          <p:cNvPr id="19" name="AutoShape 2">
            <a:extLst>
              <a:ext uri="{FF2B5EF4-FFF2-40B4-BE49-F238E27FC236}">
                <a16:creationId xmlns:a16="http://schemas.microsoft.com/office/drawing/2014/main" id="{8D3C15EF-A576-C0A5-5FF7-16862BC81F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6832048" y="276097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5D3EE850-8132-DAB7-A10D-678E6B6E85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17019"/>
          <a:stretch/>
        </p:blipFill>
        <p:spPr>
          <a:xfrm>
            <a:off x="1409060" y="1527495"/>
            <a:ext cx="3380235" cy="229134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B146DD7-94EE-B501-DFF6-ADED05B20D3D}"/>
              </a:ext>
            </a:extLst>
          </p:cNvPr>
          <p:cNvSpPr txBox="1"/>
          <p:nvPr/>
        </p:nvSpPr>
        <p:spPr>
          <a:xfrm>
            <a:off x="-9378512" y="-2842443"/>
            <a:ext cx="5728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uno schermo alfanumerico o grafico a prescindere dal tipo di procedimento di visualizzazione utilizzato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FCFB733-9843-2B57-FBAF-F9AFD85EAE40}"/>
              </a:ext>
            </a:extLst>
          </p:cNvPr>
          <p:cNvSpPr txBox="1"/>
          <p:nvPr/>
        </p:nvSpPr>
        <p:spPr>
          <a:xfrm>
            <a:off x="-7103895" y="4216938"/>
            <a:ext cx="5912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</a:rPr>
              <a:t>l’insieme che comprende le attrezzature munite di videoterminale, eventualmente con tastiera ovvero altro sistema di immissione dati, incluso il mouse, il software per l’interfaccia uomo-macchina, gli accessori opzionali, le apparecchiature connesse, comprendenti l’unità a dischi, il telefono, il modem, la stampante, il supporto per i documenti, la sedia, il piano di lavoro, nonché l’ambiente di lavoro immediatamente circostante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2C25D4-43FB-A453-583C-66C83A152D43}"/>
              </a:ext>
            </a:extLst>
          </p:cNvPr>
          <p:cNvSpPr txBox="1"/>
          <p:nvPr/>
        </p:nvSpPr>
        <p:spPr>
          <a:xfrm>
            <a:off x="1320308" y="4217986"/>
            <a:ext cx="5912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lavoratore che utilizza un’attrezzatura munita di videoterminali, in modo sistematico o abituale, per </a:t>
            </a:r>
            <a:r>
              <a:rPr lang="it-IT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venti ore settimanali</a:t>
            </a:r>
            <a:r>
              <a:rPr lang="it-IT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dedotte le interruzioni di cui all’articolo 175</a:t>
            </a:r>
          </a:p>
        </p:txBody>
      </p:sp>
    </p:spTree>
    <p:extLst>
      <p:ext uri="{BB962C8B-B14F-4D97-AF65-F5344CB8AC3E}">
        <p14:creationId xmlns:p14="http://schemas.microsoft.com/office/powerpoint/2010/main" val="2505749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04E488-DDC5-777B-CA9E-9B3A9D525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pPr/>
              <a:t>11/03/2024</a:t>
            </a:fld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38F81FF-A56E-768B-0A98-7CA264E2E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A9C3863-80F7-8032-FD91-CFB77EB4D3D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05891B25-0AFF-A4E2-C011-E859F33B8C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356F1223-2771-04DE-55D8-3167EBB63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312041"/>
            <a:ext cx="11260137" cy="695325"/>
          </a:xfrm>
        </p:spPr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Tipologie di lavoro al videoterminale (OMS)</a:t>
            </a:r>
          </a:p>
        </p:txBody>
      </p:sp>
      <p:graphicFrame>
        <p:nvGraphicFramePr>
          <p:cNvPr id="12" name="Diagramma 11">
            <a:extLst>
              <a:ext uri="{FF2B5EF4-FFF2-40B4-BE49-F238E27FC236}">
                <a16:creationId xmlns:a16="http://schemas.microsoft.com/office/drawing/2014/main" id="{F2E0172A-C3FC-5FD1-9EEC-AE3283EB4A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0442802"/>
              </p:ext>
            </p:extLst>
          </p:nvPr>
        </p:nvGraphicFramePr>
        <p:xfrm>
          <a:off x="1024202" y="1186117"/>
          <a:ext cx="10707423" cy="5012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47D32126-2B39-25C8-CEB8-33FA8534C4F5}"/>
              </a:ext>
            </a:extLst>
          </p:cNvPr>
          <p:cNvSpPr txBox="1"/>
          <p:nvPr/>
        </p:nvSpPr>
        <p:spPr>
          <a:xfrm>
            <a:off x="471488" y="877950"/>
            <a:ext cx="10793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002E5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Visual display terminals and workers' health. World Health Organization, </a:t>
            </a:r>
            <a:r>
              <a:rPr lang="it-IT" altLang="it-IT" sz="14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Review 1987:(99):1-206.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002E5D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841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pPr/>
              <a:t>11/03/2024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8</a:t>
            </a:fld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8D3C15EF-A576-C0A5-5FF7-16862BC81F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6832048" y="276097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0" name="Picture 6" descr="Affaticamento visivo? Tutte le soluzioni da ottica Capaldo - Ottica Capaldo">
            <a:extLst>
              <a:ext uri="{FF2B5EF4-FFF2-40B4-BE49-F238E27FC236}">
                <a16:creationId xmlns:a16="http://schemas.microsoft.com/office/drawing/2014/main" id="{8D520E9F-868F-367E-7BB4-FBEE47114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/>
          <a:stretch/>
        </p:blipFill>
        <p:spPr bwMode="auto">
          <a:xfrm>
            <a:off x="539262" y="980363"/>
            <a:ext cx="2195060" cy="123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 QUATTRO CONSIGLI PER UNA CORRETTA POSTURA AL PC! – Ecosalute">
            <a:extLst>
              <a:ext uri="{FF2B5EF4-FFF2-40B4-BE49-F238E27FC236}">
                <a16:creationId xmlns:a16="http://schemas.microsoft.com/office/drawing/2014/main" id="{C419C6C3-9A77-3F66-0C8B-7B310424D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9"/>
          <a:stretch/>
        </p:blipFill>
        <p:spPr bwMode="auto">
          <a:xfrm>
            <a:off x="547076" y="2623695"/>
            <a:ext cx="2195061" cy="123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rvizi – FGS 3.0">
            <a:extLst>
              <a:ext uri="{FF2B5EF4-FFF2-40B4-BE49-F238E27FC236}">
                <a16:creationId xmlns:a16="http://schemas.microsoft.com/office/drawing/2014/main" id="{41D37D02-DB1E-CF9B-1881-03B4D582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2" b="3005"/>
          <a:stretch/>
        </p:blipFill>
        <p:spPr bwMode="auto">
          <a:xfrm>
            <a:off x="539262" y="4259213"/>
            <a:ext cx="2195060" cy="123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BB9DDA0-8E13-495C-5A28-4C28EC61481F}"/>
              </a:ext>
            </a:extLst>
          </p:cNvPr>
          <p:cNvSpPr txBox="1"/>
          <p:nvPr/>
        </p:nvSpPr>
        <p:spPr>
          <a:xfrm>
            <a:off x="2730602" y="1128577"/>
            <a:ext cx="478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Rischi per la vista </a:t>
            </a:r>
          </a:p>
          <a:p>
            <a:r>
              <a:rPr lang="it-IT" sz="24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per gli occhi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F5D4B03-966F-E886-F366-16FFAB4ED0A1}"/>
              </a:ext>
            </a:extLst>
          </p:cNvPr>
          <p:cNvSpPr txBox="1"/>
          <p:nvPr/>
        </p:nvSpPr>
        <p:spPr>
          <a:xfrm>
            <a:off x="2711774" y="2686973"/>
            <a:ext cx="483772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3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Problemi legati alla postura e all’affaticamento fisico e mentale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1FF65EE-C2EF-22FA-BD53-35D22C712B15}"/>
              </a:ext>
            </a:extLst>
          </p:cNvPr>
          <p:cNvSpPr txBox="1"/>
          <p:nvPr/>
        </p:nvSpPr>
        <p:spPr>
          <a:xfrm>
            <a:off x="2707157" y="4405689"/>
            <a:ext cx="4420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Condizioni ergonomiche </a:t>
            </a:r>
          </a:p>
          <a:p>
            <a:r>
              <a:rPr lang="it-IT" sz="24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di igiene ambientale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8A68DC7B-D48C-58A7-C07C-C8018E3B7FBE}"/>
              </a:ext>
            </a:extLst>
          </p:cNvPr>
          <p:cNvCxnSpPr/>
          <p:nvPr/>
        </p:nvCxnSpPr>
        <p:spPr>
          <a:xfrm>
            <a:off x="7518764" y="812405"/>
            <a:ext cx="0" cy="5233190"/>
          </a:xfrm>
          <a:prstGeom prst="line">
            <a:avLst/>
          </a:prstGeom>
          <a:ln w="38100">
            <a:solidFill>
              <a:srgbClr val="002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1">
            <a:extLst>
              <a:ext uri="{FF2B5EF4-FFF2-40B4-BE49-F238E27FC236}">
                <a16:creationId xmlns:a16="http://schemas.microsoft.com/office/drawing/2014/main" id="{02C88681-DBDA-1E5D-E816-B7ADF21B6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44" y="204470"/>
            <a:ext cx="11720512" cy="695325"/>
          </a:xfrm>
        </p:spPr>
        <p:txBody>
          <a:bodyPr/>
          <a:lstStyle/>
          <a:p>
            <a:r>
              <a:rPr lang="it-IT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Rischi da esposizione al videoterminale art. 174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					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0389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tangolo 36">
            <a:extLst>
              <a:ext uri="{FF2B5EF4-FFF2-40B4-BE49-F238E27FC236}">
                <a16:creationId xmlns:a16="http://schemas.microsoft.com/office/drawing/2014/main" id="{0598AC19-EE20-FFBD-DB90-E79D65F7CA5E}"/>
              </a:ext>
            </a:extLst>
          </p:cNvPr>
          <p:cNvSpPr/>
          <p:nvPr/>
        </p:nvSpPr>
        <p:spPr>
          <a:xfrm>
            <a:off x="425755" y="861828"/>
            <a:ext cx="7018580" cy="1484091"/>
          </a:xfrm>
          <a:prstGeom prst="rect">
            <a:avLst/>
          </a:prstGeom>
          <a:solidFill>
            <a:srgbClr val="0086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pPr/>
              <a:t>11/03/2024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9</a:t>
            </a:fld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159AA1D-2DBB-17E3-DAB6-6DD8548935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09060" y="5794375"/>
            <a:ext cx="390217" cy="403225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 rischi associati all’uso dei videoterminali: </a:t>
            </a:r>
            <a:br>
              <a:rPr lang="it-IT" dirty="0"/>
            </a:br>
            <a:r>
              <a:rPr lang="it-IT" dirty="0"/>
              <a:t>le azioni preventive e correttive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8D3C15EF-A576-C0A5-5FF7-16862BC81F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6832048" y="276097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0" name="Picture 6" descr="Affaticamento visivo? Tutte le soluzioni da ottica Capaldo - Ottica Capaldo">
            <a:extLst>
              <a:ext uri="{FF2B5EF4-FFF2-40B4-BE49-F238E27FC236}">
                <a16:creationId xmlns:a16="http://schemas.microsoft.com/office/drawing/2014/main" id="{8D520E9F-868F-367E-7BB4-FBEE47114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/>
          <a:stretch/>
        </p:blipFill>
        <p:spPr bwMode="auto">
          <a:xfrm>
            <a:off x="539262" y="980363"/>
            <a:ext cx="2195060" cy="123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 QUATTRO CONSIGLI PER UNA CORRETTA POSTURA AL PC! – Ecosalute">
            <a:extLst>
              <a:ext uri="{FF2B5EF4-FFF2-40B4-BE49-F238E27FC236}">
                <a16:creationId xmlns:a16="http://schemas.microsoft.com/office/drawing/2014/main" id="{C419C6C3-9A77-3F66-0C8B-7B310424D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9"/>
          <a:stretch/>
        </p:blipFill>
        <p:spPr bwMode="auto">
          <a:xfrm>
            <a:off x="547076" y="2623695"/>
            <a:ext cx="2195061" cy="123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rvizi – FGS 3.0">
            <a:extLst>
              <a:ext uri="{FF2B5EF4-FFF2-40B4-BE49-F238E27FC236}">
                <a16:creationId xmlns:a16="http://schemas.microsoft.com/office/drawing/2014/main" id="{41D37D02-DB1E-CF9B-1881-03B4D582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2" b="3005"/>
          <a:stretch/>
        </p:blipFill>
        <p:spPr bwMode="auto">
          <a:xfrm>
            <a:off x="539262" y="4259213"/>
            <a:ext cx="2195060" cy="123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BB9DDA0-8E13-495C-5A28-4C28EC61481F}"/>
              </a:ext>
            </a:extLst>
          </p:cNvPr>
          <p:cNvSpPr txBox="1"/>
          <p:nvPr/>
        </p:nvSpPr>
        <p:spPr>
          <a:xfrm>
            <a:off x="2730602" y="1128577"/>
            <a:ext cx="478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Rischi per la vista </a:t>
            </a:r>
          </a:p>
          <a:p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 per gli occhi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F5D4B03-966F-E886-F366-16FFAB4ED0A1}"/>
              </a:ext>
            </a:extLst>
          </p:cNvPr>
          <p:cNvSpPr txBox="1"/>
          <p:nvPr/>
        </p:nvSpPr>
        <p:spPr>
          <a:xfrm>
            <a:off x="2711774" y="2686973"/>
            <a:ext cx="483772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3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Problemi legati alla postura e all’affaticamento fisico e mentale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1FF65EE-C2EF-22FA-BD53-35D22C712B15}"/>
              </a:ext>
            </a:extLst>
          </p:cNvPr>
          <p:cNvSpPr txBox="1"/>
          <p:nvPr/>
        </p:nvSpPr>
        <p:spPr>
          <a:xfrm>
            <a:off x="2707157" y="4405689"/>
            <a:ext cx="4420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Condizioni ergonomiche </a:t>
            </a:r>
          </a:p>
          <a:p>
            <a:r>
              <a:rPr lang="it-IT" sz="2400" b="1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di igiene ambientale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8A68DC7B-D48C-58A7-C07C-C8018E3B7FBE}"/>
              </a:ext>
            </a:extLst>
          </p:cNvPr>
          <p:cNvCxnSpPr/>
          <p:nvPr/>
        </p:nvCxnSpPr>
        <p:spPr>
          <a:xfrm>
            <a:off x="7518764" y="812405"/>
            <a:ext cx="0" cy="5233190"/>
          </a:xfrm>
          <a:prstGeom prst="line">
            <a:avLst/>
          </a:prstGeom>
          <a:ln w="38100">
            <a:solidFill>
              <a:srgbClr val="002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5FAA22D3-7BC2-B768-3D50-89461132B1E5}"/>
              </a:ext>
            </a:extLst>
          </p:cNvPr>
          <p:cNvSpPr txBox="1"/>
          <p:nvPr/>
        </p:nvSpPr>
        <p:spPr>
          <a:xfrm>
            <a:off x="7792948" y="951308"/>
            <a:ext cx="427400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200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letteratura scientifica è chiara nel </a:t>
            </a:r>
            <a:r>
              <a:rPr lang="it-IT" sz="2200" b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non</a:t>
            </a:r>
            <a:r>
              <a:rPr lang="it-IT" sz="2200" dirty="0">
                <a:solidFill>
                  <a:srgbClr val="002E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attribuire all’utilizzo di videoterminale l’insorgenza patologie oculari o a specifici vizi di refrazione. L’esposizione a VDT può portare allo spettro di sintomi visivi (fotofobia, visione sfocata, visione sdoppiata, etc.) e sintomi oculari (iperemia, secchezza, prurito, bruciore oculare, etc.) che vengono ricondotti al quadro sindromico della </a:t>
            </a:r>
            <a:r>
              <a:rPr lang="it-IT" sz="2200" b="1" dirty="0">
                <a:solidFill>
                  <a:srgbClr val="002E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astenopia occupazionale. 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7F5CF0F7-4667-0E33-3268-05201DDE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475D4E80-52F0-6AA8-726F-4098F512F7B9}"/>
              </a:ext>
            </a:extLst>
          </p:cNvPr>
          <p:cNvSpPr txBox="1">
            <a:spLocks/>
          </p:cNvSpPr>
          <p:nvPr/>
        </p:nvSpPr>
        <p:spPr>
          <a:xfrm>
            <a:off x="235744" y="204470"/>
            <a:ext cx="11720512" cy="6953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sz="3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Rischi da esposizione al videoterminale art. 174</a:t>
            </a:r>
            <a:r>
              <a:rPr lang="it-IT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					</a:t>
            </a:r>
            <a:r>
              <a:rPr lang="it-IT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881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INAI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a4d4952-7bc6-4614-bf54-70c107ed9c90">446VWSDZDHTQ-283-3030</_dlc_DocId>
    <_dlc_DocIdUrl xmlns="7a4d4952-7bc6-4614-bf54-70c107ed9c90">
      <Url>https://collaboration.inail.it/dc/dcc/BrandIdentity/_layouts/DocIdRedir.aspx?ID=446VWSDZDHTQ-283-3030</Url>
      <Description>446VWSDZDHTQ-283-3030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B5A01D27A3D824C92304EB5212A8BA8" ma:contentTypeVersion="0" ma:contentTypeDescription="Creare un nuovo documento." ma:contentTypeScope="" ma:versionID="558500539165b8f4888c357a9048858e">
  <xsd:schema xmlns:xsd="http://www.w3.org/2001/XMLSchema" xmlns:xs="http://www.w3.org/2001/XMLSchema" xmlns:p="http://schemas.microsoft.com/office/2006/metadata/properties" xmlns:ns2="7a4d4952-7bc6-4614-bf54-70c107ed9c90" targetNamespace="http://schemas.microsoft.com/office/2006/metadata/properties" ma:root="true" ma:fieldsID="a12608ef637c6c69f15a7e78ce347fdd" ns2:_="">
    <xsd:import namespace="7a4d4952-7bc6-4614-bf54-70c107ed9c9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4d4952-7bc6-4614-bf54-70c107ed9c9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e ID documento" ma:description="Valore dell'ID documento assegnato all'elemento." ma:internalName="_dlc_DocId" ma:readOnly="true">
      <xsd:simpleType>
        <xsd:restriction base="dms:Text"/>
      </xsd:simpleType>
    </xsd:element>
    <xsd:element name="_dlc_DocIdUrl" ma:index="9" nillable="true" ma:displayName="ID documento" ma:description="Collegamento permanente al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E5AF88-D05B-4E41-8261-25FBA60CDA87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7a4d4952-7bc6-4614-bf54-70c107ed9c90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776BDBB-DAD7-4BC3-9AF4-5231374BC1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5763D4-2D89-48CB-89D1-40FB0DCDF17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C23C7B83-88A6-46CA-8B23-D390E98B9E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4d4952-7bc6-4614-bf54-70c107ed9c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3085</TotalTime>
  <Words>2248</Words>
  <Application>Microsoft Office PowerPoint</Application>
  <PresentationFormat>Widescreen</PresentationFormat>
  <Paragraphs>292</Paragraphs>
  <Slides>28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Lucida Sans</vt:lpstr>
      <vt:lpstr>Verdana</vt:lpstr>
      <vt:lpstr>Wingdings</vt:lpstr>
      <vt:lpstr>Tema di Office</vt:lpstr>
      <vt:lpstr>I RISCHI ASSOCIATI ALL’USO  DEI VIDEOTERMINALI:  LE AZIONI PREVENTIVE E CORRETTIVE</vt:lpstr>
      <vt:lpstr>Definizioni: Tit. VII e All. XXXIV D. Lgs 81/08 </vt:lpstr>
      <vt:lpstr>Definizioni Tit. VII e All. XXXIV D. Lgs 81/08 </vt:lpstr>
      <vt:lpstr>Definizioni Tit. VII e All. XXXIV D. Lgs 81/08 </vt:lpstr>
      <vt:lpstr>Definizioni Tit. VII e All. XXXIV D. Lgs 81/08 </vt:lpstr>
      <vt:lpstr>Definizioni Tit. VII e All. XXXIV D. Lgs 81/08 </vt:lpstr>
      <vt:lpstr>Tipologie di lavoro al videoterminale (OMS)</vt:lpstr>
      <vt:lpstr>Rischi da esposizione al videoterminale art. 174                                             </vt:lpstr>
      <vt:lpstr>Presentazione standard di PowerPoint</vt:lpstr>
      <vt:lpstr>Presentazione standard di PowerPoint</vt:lpstr>
      <vt:lpstr>Rischi da esposizione al videoterminale art. 174                                             </vt:lpstr>
      <vt:lpstr>Presentazione standard di PowerPoint</vt:lpstr>
      <vt:lpstr>Astenopia occupazionale        </vt:lpstr>
      <vt:lpstr>Astenopia occupazionale        </vt:lpstr>
      <vt:lpstr>Astenopia occupazionale        </vt:lpstr>
      <vt:lpstr>Svolgimento quotidiano del lavoro art. 175         </vt:lpstr>
      <vt:lpstr>        </vt:lpstr>
      <vt:lpstr>        </vt:lpstr>
      <vt:lpstr>Sorveglianza sanitaria art. 176      </vt:lpstr>
      <vt:lpstr>Sorveglianza sanitaria art. 176      </vt:lpstr>
      <vt:lpstr>        </vt:lpstr>
      <vt:lpstr>        </vt:lpstr>
      <vt:lpstr>Dispositivi speciali di correzione visiva Art.176 co.6       </vt:lpstr>
      <vt:lpstr>Dispositivi speciali di correzione visiva         </vt:lpstr>
      <vt:lpstr>Sorveglianza sanitaria per il rischio visivo        </vt:lpstr>
      <vt:lpstr>Prescrizione di un DSCV      </vt:lpstr>
      <vt:lpstr>Sentenza della Corte di Giustizia UE  n. 392/2021       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INAIL</dc:creator>
  <cp:lastModifiedBy>Santoro Elisa</cp:lastModifiedBy>
  <cp:revision>97</cp:revision>
  <dcterms:created xsi:type="dcterms:W3CDTF">2016-05-11T09:51:32Z</dcterms:created>
  <dcterms:modified xsi:type="dcterms:W3CDTF">2024-03-11T18:18:45Z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1d00a4f8-59dc-4afe-b362-b0cb502cf952</vt:lpwstr>
  </property>
  <property fmtid="{D5CDD505-2E9C-101B-9397-08002B2CF9AE}" pid="3" name="ContentTypeId">
    <vt:lpwstr>0x010100CB5A01D27A3D824C92304EB5212A8BA8</vt:lpwstr>
  </property>
</Properties>
</file>